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256" r:id="rId2"/>
    <p:sldId id="257" r:id="rId3"/>
    <p:sldId id="260" r:id="rId4"/>
    <p:sldId id="261" r:id="rId5"/>
    <p:sldId id="300" r:id="rId6"/>
    <p:sldId id="267" r:id="rId7"/>
    <p:sldId id="314" r:id="rId8"/>
    <p:sldId id="273" r:id="rId9"/>
    <p:sldId id="313" r:id="rId10"/>
    <p:sldId id="266" r:id="rId11"/>
    <p:sldId id="264" r:id="rId12"/>
    <p:sldId id="301" r:id="rId13"/>
    <p:sldId id="315" r:id="rId14"/>
    <p:sldId id="316" r:id="rId15"/>
    <p:sldId id="309" r:id="rId16"/>
    <p:sldId id="310" r:id="rId17"/>
    <p:sldId id="311" r:id="rId18"/>
    <p:sldId id="312" r:id="rId19"/>
    <p:sldId id="263" r:id="rId20"/>
    <p:sldId id="268" r:id="rId21"/>
    <p:sldId id="302" r:id="rId22"/>
    <p:sldId id="303" r:id="rId23"/>
    <p:sldId id="304" r:id="rId24"/>
    <p:sldId id="305" r:id="rId25"/>
    <p:sldId id="306" r:id="rId26"/>
    <p:sldId id="307" r:id="rId27"/>
    <p:sldId id="317" r:id="rId28"/>
    <p:sldId id="272" r:id="rId29"/>
    <p:sldId id="277" r:id="rId30"/>
    <p:sldId id="262" r:id="rId31"/>
    <p:sldId id="279" r:id="rId32"/>
  </p:sldIdLst>
  <p:sldSz cx="9144000" cy="5143500" type="screen16x9"/>
  <p:notesSz cx="6858000" cy="9144000"/>
  <p:embeddedFontLst>
    <p:embeddedFont>
      <p:font typeface="Inter" panose="020B0604020202020204" charset="0"/>
      <p:regular r:id="rId34"/>
      <p:bold r:id="rId35"/>
    </p:embeddedFont>
    <p:embeddedFont>
      <p:font typeface="Roboto Condensed Light" panose="02000000000000000000" pitchFamily="2" charset="0"/>
      <p:regular r:id="rId36"/>
      <p:italic r:id="rId37"/>
    </p:embeddedFont>
    <p:embeddedFont>
      <p:font typeface="Rubik Light" panose="020B0604020202020204" charset="-79"/>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378633-3571-4EBB-8D85-B893A7E65CA8}">
  <a:tblStyle styleId="{A5378633-3571-4EBB-8D85-B893A7E65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660"/>
  </p:normalViewPr>
  <p:slideViewPr>
    <p:cSldViewPr snapToGrid="0">
      <p:cViewPr varScale="1">
        <p:scale>
          <a:sx n="108" d="100"/>
          <a:sy n="108" d="100"/>
        </p:scale>
        <p:origin x="6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sh Harisinghani" userId="ecb5eaa617aaf462" providerId="LiveId" clId="{662CC635-804A-4E72-833A-B263503DA20A}"/>
    <pc:docChg chg="undo redo custSel addSld delSld modSld sldOrd delMainMaster">
      <pc:chgData name="Kashish Harisinghani" userId="ecb5eaa617aaf462" providerId="LiveId" clId="{662CC635-804A-4E72-833A-B263503DA20A}" dt="2021-03-25T10:43:49.211" v="2593" actId="20577"/>
      <pc:docMkLst>
        <pc:docMk/>
      </pc:docMkLst>
      <pc:sldChg chg="addSp delSp modSp mod ord modNotes">
        <pc:chgData name="Kashish Harisinghani" userId="ecb5eaa617aaf462" providerId="LiveId" clId="{662CC635-804A-4E72-833A-B263503DA20A}" dt="2021-03-24T15:00:05.816" v="1505" actId="1076"/>
        <pc:sldMkLst>
          <pc:docMk/>
          <pc:sldMk cId="0" sldId="257"/>
        </pc:sldMkLst>
        <pc:spChg chg="add del mod">
          <ac:chgData name="Kashish Harisinghani" userId="ecb5eaa617aaf462" providerId="LiveId" clId="{662CC635-804A-4E72-833A-B263503DA20A}" dt="2021-03-24T14:52:49.492" v="1363" actId="478"/>
          <ac:spMkLst>
            <pc:docMk/>
            <pc:sldMk cId="0" sldId="257"/>
            <ac:spMk id="3" creationId="{FEF6907A-7DC2-4D71-99B6-D79A0088A5FE}"/>
          </ac:spMkLst>
        </pc:spChg>
        <pc:spChg chg="add del mod">
          <ac:chgData name="Kashish Harisinghani" userId="ecb5eaa617aaf462" providerId="LiveId" clId="{662CC635-804A-4E72-833A-B263503DA20A}" dt="2021-03-24T14:52:49.492" v="1363" actId="478"/>
          <ac:spMkLst>
            <pc:docMk/>
            <pc:sldMk cId="0" sldId="257"/>
            <ac:spMk id="5" creationId="{8459E32F-2E65-446D-B004-3B58E4A12F41}"/>
          </ac:spMkLst>
        </pc:spChg>
        <pc:spChg chg="add mod">
          <ac:chgData name="Kashish Harisinghani" userId="ecb5eaa617aaf462" providerId="LiveId" clId="{662CC635-804A-4E72-833A-B263503DA20A}" dt="2021-03-24T15:00:05.816" v="1505" actId="1076"/>
          <ac:spMkLst>
            <pc:docMk/>
            <pc:sldMk cId="0" sldId="257"/>
            <ac:spMk id="6" creationId="{4B2B10DA-60B1-401D-A706-F35D2EAA4606}"/>
          </ac:spMkLst>
        </pc:spChg>
        <pc:spChg chg="mod">
          <ac:chgData name="Kashish Harisinghani" userId="ecb5eaa617aaf462" providerId="LiveId" clId="{662CC635-804A-4E72-833A-B263503DA20A}" dt="2021-03-24T14:53:05.186" v="1364"/>
          <ac:spMkLst>
            <pc:docMk/>
            <pc:sldMk cId="0" sldId="257"/>
            <ac:spMk id="9" creationId="{AF558D13-BC53-4BCA-B00F-57B1EAF203E7}"/>
          </ac:spMkLst>
        </pc:spChg>
        <pc:spChg chg="mod">
          <ac:chgData name="Kashish Harisinghani" userId="ecb5eaa617aaf462" providerId="LiveId" clId="{662CC635-804A-4E72-833A-B263503DA20A}" dt="2021-03-24T14:53:05.186" v="1364"/>
          <ac:spMkLst>
            <pc:docMk/>
            <pc:sldMk cId="0" sldId="257"/>
            <ac:spMk id="10" creationId="{7111EE14-39A7-4F84-A499-AF8B4E1797FF}"/>
          </ac:spMkLst>
        </pc:spChg>
        <pc:spChg chg="mod">
          <ac:chgData name="Kashish Harisinghani" userId="ecb5eaa617aaf462" providerId="LiveId" clId="{662CC635-804A-4E72-833A-B263503DA20A}" dt="2021-03-24T14:53:05.186" v="1364"/>
          <ac:spMkLst>
            <pc:docMk/>
            <pc:sldMk cId="0" sldId="257"/>
            <ac:spMk id="12" creationId="{B0FCA5AC-CA3D-4664-BBC7-3E6BFBAB7249}"/>
          </ac:spMkLst>
        </pc:spChg>
        <pc:spChg chg="mod">
          <ac:chgData name="Kashish Harisinghani" userId="ecb5eaa617aaf462" providerId="LiveId" clId="{662CC635-804A-4E72-833A-B263503DA20A}" dt="2021-03-24T14:53:05.186" v="1364"/>
          <ac:spMkLst>
            <pc:docMk/>
            <pc:sldMk cId="0" sldId="257"/>
            <ac:spMk id="13" creationId="{1E61555D-8E3C-4362-A828-056158A79020}"/>
          </ac:spMkLst>
        </pc:spChg>
        <pc:spChg chg="mod">
          <ac:chgData name="Kashish Harisinghani" userId="ecb5eaa617aaf462" providerId="LiveId" clId="{662CC635-804A-4E72-833A-B263503DA20A}" dt="2021-03-24T14:53:05.186" v="1364"/>
          <ac:spMkLst>
            <pc:docMk/>
            <pc:sldMk cId="0" sldId="257"/>
            <ac:spMk id="14" creationId="{4862850D-F6D8-4D01-B37B-37F48BC54B6E}"/>
          </ac:spMkLst>
        </pc:spChg>
        <pc:spChg chg="mod">
          <ac:chgData name="Kashish Harisinghani" userId="ecb5eaa617aaf462" providerId="LiveId" clId="{662CC635-804A-4E72-833A-B263503DA20A}" dt="2021-03-24T14:53:05.186" v="1364"/>
          <ac:spMkLst>
            <pc:docMk/>
            <pc:sldMk cId="0" sldId="257"/>
            <ac:spMk id="15" creationId="{535B909C-B06D-4853-9833-DC2F9E43A9E5}"/>
          </ac:spMkLst>
        </pc:spChg>
        <pc:spChg chg="mod">
          <ac:chgData name="Kashish Harisinghani" userId="ecb5eaa617aaf462" providerId="LiveId" clId="{662CC635-804A-4E72-833A-B263503DA20A}" dt="2021-03-24T14:53:05.186" v="1364"/>
          <ac:spMkLst>
            <pc:docMk/>
            <pc:sldMk cId="0" sldId="257"/>
            <ac:spMk id="16" creationId="{2D447363-4E7F-4D38-BD47-2742E73BD9AB}"/>
          </ac:spMkLst>
        </pc:spChg>
        <pc:spChg chg="mod">
          <ac:chgData name="Kashish Harisinghani" userId="ecb5eaa617aaf462" providerId="LiveId" clId="{662CC635-804A-4E72-833A-B263503DA20A}" dt="2021-03-24T14:53:05.186" v="1364"/>
          <ac:spMkLst>
            <pc:docMk/>
            <pc:sldMk cId="0" sldId="257"/>
            <ac:spMk id="17" creationId="{9068ADEF-04F5-45E7-B2DA-84A13858D0C8}"/>
          </ac:spMkLst>
        </pc:spChg>
        <pc:spChg chg="mod">
          <ac:chgData name="Kashish Harisinghani" userId="ecb5eaa617aaf462" providerId="LiveId" clId="{662CC635-804A-4E72-833A-B263503DA20A}" dt="2021-03-24T14:53:05.186" v="1364"/>
          <ac:spMkLst>
            <pc:docMk/>
            <pc:sldMk cId="0" sldId="257"/>
            <ac:spMk id="18" creationId="{0D86C35A-60AE-4838-9066-1822783EC828}"/>
          </ac:spMkLst>
        </pc:spChg>
        <pc:spChg chg="mod">
          <ac:chgData name="Kashish Harisinghani" userId="ecb5eaa617aaf462" providerId="LiveId" clId="{662CC635-804A-4E72-833A-B263503DA20A}" dt="2021-03-24T14:53:05.186" v="1364"/>
          <ac:spMkLst>
            <pc:docMk/>
            <pc:sldMk cId="0" sldId="257"/>
            <ac:spMk id="19" creationId="{8BB2AA4F-2250-4B03-A989-60D0325D5511}"/>
          </ac:spMkLst>
        </pc:spChg>
        <pc:spChg chg="mod">
          <ac:chgData name="Kashish Harisinghani" userId="ecb5eaa617aaf462" providerId="LiveId" clId="{662CC635-804A-4E72-833A-B263503DA20A}" dt="2021-03-24T14:53:05.186" v="1364"/>
          <ac:spMkLst>
            <pc:docMk/>
            <pc:sldMk cId="0" sldId="257"/>
            <ac:spMk id="20" creationId="{E721DD56-24D7-499A-8C0A-7D4D0B591400}"/>
          </ac:spMkLst>
        </pc:spChg>
        <pc:spChg chg="mod">
          <ac:chgData name="Kashish Harisinghani" userId="ecb5eaa617aaf462" providerId="LiveId" clId="{662CC635-804A-4E72-833A-B263503DA20A}" dt="2021-03-24T14:53:05.186" v="1364"/>
          <ac:spMkLst>
            <pc:docMk/>
            <pc:sldMk cId="0" sldId="257"/>
            <ac:spMk id="21" creationId="{46B83F9F-56B0-48C5-B674-3BE8F636EE32}"/>
          </ac:spMkLst>
        </pc:spChg>
        <pc:spChg chg="mod">
          <ac:chgData name="Kashish Harisinghani" userId="ecb5eaa617aaf462" providerId="LiveId" clId="{662CC635-804A-4E72-833A-B263503DA20A}" dt="2021-03-24T14:53:05.186" v="1364"/>
          <ac:spMkLst>
            <pc:docMk/>
            <pc:sldMk cId="0" sldId="257"/>
            <ac:spMk id="22" creationId="{2DF46465-756F-4B4B-B389-3E01A8E69AFF}"/>
          </ac:spMkLst>
        </pc:spChg>
        <pc:spChg chg="mod">
          <ac:chgData name="Kashish Harisinghani" userId="ecb5eaa617aaf462" providerId="LiveId" clId="{662CC635-804A-4E72-833A-B263503DA20A}" dt="2021-03-24T14:53:05.186" v="1364"/>
          <ac:spMkLst>
            <pc:docMk/>
            <pc:sldMk cId="0" sldId="257"/>
            <ac:spMk id="23" creationId="{EEB741EC-D397-421D-95CF-FF9C36B4FA2C}"/>
          </ac:spMkLst>
        </pc:spChg>
        <pc:spChg chg="mod">
          <ac:chgData name="Kashish Harisinghani" userId="ecb5eaa617aaf462" providerId="LiveId" clId="{662CC635-804A-4E72-833A-B263503DA20A}" dt="2021-03-24T14:53:05.186" v="1364"/>
          <ac:spMkLst>
            <pc:docMk/>
            <pc:sldMk cId="0" sldId="257"/>
            <ac:spMk id="24" creationId="{FB7438BC-3FD8-4BFD-A798-8F00C9C6DC8D}"/>
          </ac:spMkLst>
        </pc:spChg>
        <pc:spChg chg="mod">
          <ac:chgData name="Kashish Harisinghani" userId="ecb5eaa617aaf462" providerId="LiveId" clId="{662CC635-804A-4E72-833A-B263503DA20A}" dt="2021-03-24T14:53:05.186" v="1364"/>
          <ac:spMkLst>
            <pc:docMk/>
            <pc:sldMk cId="0" sldId="257"/>
            <ac:spMk id="25" creationId="{75EF2FD6-C283-4D71-8EFA-4D3AEF720C70}"/>
          </ac:spMkLst>
        </pc:spChg>
        <pc:spChg chg="mod">
          <ac:chgData name="Kashish Harisinghani" userId="ecb5eaa617aaf462" providerId="LiveId" clId="{662CC635-804A-4E72-833A-B263503DA20A}" dt="2021-03-24T14:53:05.186" v="1364"/>
          <ac:spMkLst>
            <pc:docMk/>
            <pc:sldMk cId="0" sldId="257"/>
            <ac:spMk id="26" creationId="{CEB26D23-9F1A-4C39-ABF1-1969570A5E3E}"/>
          </ac:spMkLst>
        </pc:spChg>
        <pc:spChg chg="mod">
          <ac:chgData name="Kashish Harisinghani" userId="ecb5eaa617aaf462" providerId="LiveId" clId="{662CC635-804A-4E72-833A-B263503DA20A}" dt="2021-03-24T14:53:05.186" v="1364"/>
          <ac:spMkLst>
            <pc:docMk/>
            <pc:sldMk cId="0" sldId="257"/>
            <ac:spMk id="27" creationId="{0C018799-6601-40A9-81B0-55DCD98C7181}"/>
          </ac:spMkLst>
        </pc:spChg>
        <pc:spChg chg="mod">
          <ac:chgData name="Kashish Harisinghani" userId="ecb5eaa617aaf462" providerId="LiveId" clId="{662CC635-804A-4E72-833A-B263503DA20A}" dt="2021-03-24T14:53:05.186" v="1364"/>
          <ac:spMkLst>
            <pc:docMk/>
            <pc:sldMk cId="0" sldId="257"/>
            <ac:spMk id="28" creationId="{69CB44DA-97D6-4101-A596-D81239DF3AB2}"/>
          </ac:spMkLst>
        </pc:spChg>
        <pc:spChg chg="mod">
          <ac:chgData name="Kashish Harisinghani" userId="ecb5eaa617aaf462" providerId="LiveId" clId="{662CC635-804A-4E72-833A-B263503DA20A}" dt="2021-03-24T14:53:05.186" v="1364"/>
          <ac:spMkLst>
            <pc:docMk/>
            <pc:sldMk cId="0" sldId="257"/>
            <ac:spMk id="29" creationId="{4B13B188-DCCD-4286-95BA-8192156A84AE}"/>
          </ac:spMkLst>
        </pc:spChg>
        <pc:spChg chg="mod">
          <ac:chgData name="Kashish Harisinghani" userId="ecb5eaa617aaf462" providerId="LiveId" clId="{662CC635-804A-4E72-833A-B263503DA20A}" dt="2021-03-24T14:53:05.186" v="1364"/>
          <ac:spMkLst>
            <pc:docMk/>
            <pc:sldMk cId="0" sldId="257"/>
            <ac:spMk id="30" creationId="{6AA41CA1-FD18-46E8-83AE-F8589744DC4F}"/>
          </ac:spMkLst>
        </pc:spChg>
        <pc:spChg chg="mod">
          <ac:chgData name="Kashish Harisinghani" userId="ecb5eaa617aaf462" providerId="LiveId" clId="{662CC635-804A-4E72-833A-B263503DA20A}" dt="2021-03-24T14:53:05.186" v="1364"/>
          <ac:spMkLst>
            <pc:docMk/>
            <pc:sldMk cId="0" sldId="257"/>
            <ac:spMk id="31" creationId="{BEC6F468-0308-4216-9C2D-503FCF0EF46F}"/>
          </ac:spMkLst>
        </pc:spChg>
        <pc:spChg chg="mod">
          <ac:chgData name="Kashish Harisinghani" userId="ecb5eaa617aaf462" providerId="LiveId" clId="{662CC635-804A-4E72-833A-B263503DA20A}" dt="2021-03-24T14:53:05.186" v="1364"/>
          <ac:spMkLst>
            <pc:docMk/>
            <pc:sldMk cId="0" sldId="257"/>
            <ac:spMk id="32" creationId="{D8FC09DC-A387-45F9-AD29-CF42D62D95BA}"/>
          </ac:spMkLst>
        </pc:spChg>
        <pc:spChg chg="mod">
          <ac:chgData name="Kashish Harisinghani" userId="ecb5eaa617aaf462" providerId="LiveId" clId="{662CC635-804A-4E72-833A-B263503DA20A}" dt="2021-03-24T14:53:05.186" v="1364"/>
          <ac:spMkLst>
            <pc:docMk/>
            <pc:sldMk cId="0" sldId="257"/>
            <ac:spMk id="33" creationId="{BF03827B-A7A4-428B-B699-15970F459DE9}"/>
          </ac:spMkLst>
        </pc:spChg>
        <pc:spChg chg="mod">
          <ac:chgData name="Kashish Harisinghani" userId="ecb5eaa617aaf462" providerId="LiveId" clId="{662CC635-804A-4E72-833A-B263503DA20A}" dt="2021-03-24T14:53:05.186" v="1364"/>
          <ac:spMkLst>
            <pc:docMk/>
            <pc:sldMk cId="0" sldId="257"/>
            <ac:spMk id="34" creationId="{6A39CEB8-6A85-4284-B6E3-C2E0CA559045}"/>
          </ac:spMkLst>
        </pc:spChg>
        <pc:spChg chg="mod">
          <ac:chgData name="Kashish Harisinghani" userId="ecb5eaa617aaf462" providerId="LiveId" clId="{662CC635-804A-4E72-833A-B263503DA20A}" dt="2021-03-24T14:53:05.186" v="1364"/>
          <ac:spMkLst>
            <pc:docMk/>
            <pc:sldMk cId="0" sldId="257"/>
            <ac:spMk id="35" creationId="{2C76DBF2-2656-4875-BBA9-70C5A490F8A7}"/>
          </ac:spMkLst>
        </pc:spChg>
        <pc:spChg chg="mod">
          <ac:chgData name="Kashish Harisinghani" userId="ecb5eaa617aaf462" providerId="LiveId" clId="{662CC635-804A-4E72-833A-B263503DA20A}" dt="2021-03-24T14:53:05.186" v="1364"/>
          <ac:spMkLst>
            <pc:docMk/>
            <pc:sldMk cId="0" sldId="257"/>
            <ac:spMk id="36" creationId="{FF5D002D-358E-4716-B281-62AE4F03F9F9}"/>
          </ac:spMkLst>
        </pc:spChg>
        <pc:spChg chg="mod">
          <ac:chgData name="Kashish Harisinghani" userId="ecb5eaa617aaf462" providerId="LiveId" clId="{662CC635-804A-4E72-833A-B263503DA20A}" dt="2021-03-24T14:53:05.186" v="1364"/>
          <ac:spMkLst>
            <pc:docMk/>
            <pc:sldMk cId="0" sldId="257"/>
            <ac:spMk id="37" creationId="{168E6D72-A444-4E1E-914C-8F61A3C6CCB2}"/>
          </ac:spMkLst>
        </pc:spChg>
        <pc:spChg chg="mod">
          <ac:chgData name="Kashish Harisinghani" userId="ecb5eaa617aaf462" providerId="LiveId" clId="{662CC635-804A-4E72-833A-B263503DA20A}" dt="2021-03-24T14:53:05.186" v="1364"/>
          <ac:spMkLst>
            <pc:docMk/>
            <pc:sldMk cId="0" sldId="257"/>
            <ac:spMk id="38" creationId="{A44ED446-B85E-4149-9C08-5F269038A8EB}"/>
          </ac:spMkLst>
        </pc:spChg>
        <pc:spChg chg="mod">
          <ac:chgData name="Kashish Harisinghani" userId="ecb5eaa617aaf462" providerId="LiveId" clId="{662CC635-804A-4E72-833A-B263503DA20A}" dt="2021-03-24T14:53:05.186" v="1364"/>
          <ac:spMkLst>
            <pc:docMk/>
            <pc:sldMk cId="0" sldId="257"/>
            <ac:spMk id="39" creationId="{BEA9BC6B-FF45-4A28-9D2A-05F3FDEFCBBC}"/>
          </ac:spMkLst>
        </pc:spChg>
        <pc:spChg chg="mod">
          <ac:chgData name="Kashish Harisinghani" userId="ecb5eaa617aaf462" providerId="LiveId" clId="{662CC635-804A-4E72-833A-B263503DA20A}" dt="2021-03-24T14:53:05.186" v="1364"/>
          <ac:spMkLst>
            <pc:docMk/>
            <pc:sldMk cId="0" sldId="257"/>
            <ac:spMk id="40" creationId="{4F631DAF-D8D1-4AEE-92D3-34C8941BFE7B}"/>
          </ac:spMkLst>
        </pc:spChg>
        <pc:spChg chg="mod">
          <ac:chgData name="Kashish Harisinghani" userId="ecb5eaa617aaf462" providerId="LiveId" clId="{662CC635-804A-4E72-833A-B263503DA20A}" dt="2021-03-24T14:53:05.186" v="1364"/>
          <ac:spMkLst>
            <pc:docMk/>
            <pc:sldMk cId="0" sldId="257"/>
            <ac:spMk id="41" creationId="{A57C64CD-EEA5-4A96-8FD9-EBDC20B0A13E}"/>
          </ac:spMkLst>
        </pc:spChg>
        <pc:spChg chg="mod">
          <ac:chgData name="Kashish Harisinghani" userId="ecb5eaa617aaf462" providerId="LiveId" clId="{662CC635-804A-4E72-833A-B263503DA20A}" dt="2021-03-24T14:53:05.186" v="1364"/>
          <ac:spMkLst>
            <pc:docMk/>
            <pc:sldMk cId="0" sldId="257"/>
            <ac:spMk id="42" creationId="{512B96D3-585C-43C7-89AD-4942544E4A2F}"/>
          </ac:spMkLst>
        </pc:spChg>
        <pc:spChg chg="mod">
          <ac:chgData name="Kashish Harisinghani" userId="ecb5eaa617aaf462" providerId="LiveId" clId="{662CC635-804A-4E72-833A-B263503DA20A}" dt="2021-03-24T14:53:05.186" v="1364"/>
          <ac:spMkLst>
            <pc:docMk/>
            <pc:sldMk cId="0" sldId="257"/>
            <ac:spMk id="43" creationId="{DAF98E32-EEAB-4F43-9F75-B547A0BD8F78}"/>
          </ac:spMkLst>
        </pc:spChg>
        <pc:spChg chg="mod">
          <ac:chgData name="Kashish Harisinghani" userId="ecb5eaa617aaf462" providerId="LiveId" clId="{662CC635-804A-4E72-833A-B263503DA20A}" dt="2021-03-24T14:53:05.186" v="1364"/>
          <ac:spMkLst>
            <pc:docMk/>
            <pc:sldMk cId="0" sldId="257"/>
            <ac:spMk id="44" creationId="{30BE345B-A297-49C2-8290-62CE840EE3D3}"/>
          </ac:spMkLst>
        </pc:spChg>
        <pc:spChg chg="mod">
          <ac:chgData name="Kashish Harisinghani" userId="ecb5eaa617aaf462" providerId="LiveId" clId="{662CC635-804A-4E72-833A-B263503DA20A}" dt="2021-03-24T14:53:05.186" v="1364"/>
          <ac:spMkLst>
            <pc:docMk/>
            <pc:sldMk cId="0" sldId="257"/>
            <ac:spMk id="45" creationId="{0562A789-6160-490E-ABC5-B8F34748F6B3}"/>
          </ac:spMkLst>
        </pc:spChg>
        <pc:spChg chg="mod">
          <ac:chgData name="Kashish Harisinghani" userId="ecb5eaa617aaf462" providerId="LiveId" clId="{662CC635-804A-4E72-833A-B263503DA20A}" dt="2021-03-24T14:53:05.186" v="1364"/>
          <ac:spMkLst>
            <pc:docMk/>
            <pc:sldMk cId="0" sldId="257"/>
            <ac:spMk id="46" creationId="{31C42ACD-A73A-4AAD-85C1-B5954C7CE89F}"/>
          </ac:spMkLst>
        </pc:spChg>
        <pc:spChg chg="mod">
          <ac:chgData name="Kashish Harisinghani" userId="ecb5eaa617aaf462" providerId="LiveId" clId="{662CC635-804A-4E72-833A-B263503DA20A}" dt="2021-03-24T14:53:05.186" v="1364"/>
          <ac:spMkLst>
            <pc:docMk/>
            <pc:sldMk cId="0" sldId="257"/>
            <ac:spMk id="47" creationId="{E59E97F4-4B04-438E-8B64-B0B6FA60C966}"/>
          </ac:spMkLst>
        </pc:spChg>
        <pc:spChg chg="mod">
          <ac:chgData name="Kashish Harisinghani" userId="ecb5eaa617aaf462" providerId="LiveId" clId="{662CC635-804A-4E72-833A-B263503DA20A}" dt="2021-03-24T14:53:05.186" v="1364"/>
          <ac:spMkLst>
            <pc:docMk/>
            <pc:sldMk cId="0" sldId="257"/>
            <ac:spMk id="48" creationId="{D0232EF0-1513-4004-AF8C-DF61B9DAE835}"/>
          </ac:spMkLst>
        </pc:spChg>
        <pc:spChg chg="mod">
          <ac:chgData name="Kashish Harisinghani" userId="ecb5eaa617aaf462" providerId="LiveId" clId="{662CC635-804A-4E72-833A-B263503DA20A}" dt="2021-03-24T14:53:05.186" v="1364"/>
          <ac:spMkLst>
            <pc:docMk/>
            <pc:sldMk cId="0" sldId="257"/>
            <ac:spMk id="49" creationId="{7ED06AC3-8542-4B1D-8DD7-83081574A4AB}"/>
          </ac:spMkLst>
        </pc:spChg>
        <pc:spChg chg="mod">
          <ac:chgData name="Kashish Harisinghani" userId="ecb5eaa617aaf462" providerId="LiveId" clId="{662CC635-804A-4E72-833A-B263503DA20A}" dt="2021-03-24T14:53:05.186" v="1364"/>
          <ac:spMkLst>
            <pc:docMk/>
            <pc:sldMk cId="0" sldId="257"/>
            <ac:spMk id="50" creationId="{D1DE357D-D611-4D53-8E48-49E0853208BC}"/>
          </ac:spMkLst>
        </pc:spChg>
        <pc:spChg chg="mod">
          <ac:chgData name="Kashish Harisinghani" userId="ecb5eaa617aaf462" providerId="LiveId" clId="{662CC635-804A-4E72-833A-B263503DA20A}" dt="2021-03-24T14:53:05.186" v="1364"/>
          <ac:spMkLst>
            <pc:docMk/>
            <pc:sldMk cId="0" sldId="257"/>
            <ac:spMk id="51" creationId="{4D1CBF2D-330E-4611-B361-F2223FA20869}"/>
          </ac:spMkLst>
        </pc:spChg>
        <pc:spChg chg="mod">
          <ac:chgData name="Kashish Harisinghani" userId="ecb5eaa617aaf462" providerId="LiveId" clId="{662CC635-804A-4E72-833A-B263503DA20A}" dt="2021-03-24T14:53:05.186" v="1364"/>
          <ac:spMkLst>
            <pc:docMk/>
            <pc:sldMk cId="0" sldId="257"/>
            <ac:spMk id="52" creationId="{9AE413C0-0C64-4041-A2D3-E70697A77D56}"/>
          </ac:spMkLst>
        </pc:spChg>
        <pc:spChg chg="mod">
          <ac:chgData name="Kashish Harisinghani" userId="ecb5eaa617aaf462" providerId="LiveId" clId="{662CC635-804A-4E72-833A-B263503DA20A}" dt="2021-03-24T14:53:05.186" v="1364"/>
          <ac:spMkLst>
            <pc:docMk/>
            <pc:sldMk cId="0" sldId="257"/>
            <ac:spMk id="53" creationId="{C56ACD75-2CAC-41F1-A484-49BFA3B80800}"/>
          </ac:spMkLst>
        </pc:spChg>
        <pc:spChg chg="mod">
          <ac:chgData name="Kashish Harisinghani" userId="ecb5eaa617aaf462" providerId="LiveId" clId="{662CC635-804A-4E72-833A-B263503DA20A}" dt="2021-03-24T14:53:05.186" v="1364"/>
          <ac:spMkLst>
            <pc:docMk/>
            <pc:sldMk cId="0" sldId="257"/>
            <ac:spMk id="54" creationId="{93169F25-4E50-432F-92E7-E74E0CCF3E9B}"/>
          </ac:spMkLst>
        </pc:spChg>
        <pc:spChg chg="mod">
          <ac:chgData name="Kashish Harisinghani" userId="ecb5eaa617aaf462" providerId="LiveId" clId="{662CC635-804A-4E72-833A-B263503DA20A}" dt="2021-03-24T14:53:05.186" v="1364"/>
          <ac:spMkLst>
            <pc:docMk/>
            <pc:sldMk cId="0" sldId="257"/>
            <ac:spMk id="55" creationId="{558BA7C5-5781-4C30-8F19-2249DF8F4B79}"/>
          </ac:spMkLst>
        </pc:spChg>
        <pc:spChg chg="mod">
          <ac:chgData name="Kashish Harisinghani" userId="ecb5eaa617aaf462" providerId="LiveId" clId="{662CC635-804A-4E72-833A-B263503DA20A}" dt="2021-03-24T14:53:05.186" v="1364"/>
          <ac:spMkLst>
            <pc:docMk/>
            <pc:sldMk cId="0" sldId="257"/>
            <ac:spMk id="56" creationId="{77B91E11-AAC9-4EDA-9C40-26482C905BEA}"/>
          </ac:spMkLst>
        </pc:spChg>
        <pc:spChg chg="mod">
          <ac:chgData name="Kashish Harisinghani" userId="ecb5eaa617aaf462" providerId="LiveId" clId="{662CC635-804A-4E72-833A-B263503DA20A}" dt="2021-03-24T14:53:05.186" v="1364"/>
          <ac:spMkLst>
            <pc:docMk/>
            <pc:sldMk cId="0" sldId="257"/>
            <ac:spMk id="57" creationId="{F5338714-E8B9-4B2F-94BD-0A0A6224A9BB}"/>
          </ac:spMkLst>
        </pc:spChg>
        <pc:spChg chg="mod">
          <ac:chgData name="Kashish Harisinghani" userId="ecb5eaa617aaf462" providerId="LiveId" clId="{662CC635-804A-4E72-833A-B263503DA20A}" dt="2021-03-24T14:53:05.186" v="1364"/>
          <ac:spMkLst>
            <pc:docMk/>
            <pc:sldMk cId="0" sldId="257"/>
            <ac:spMk id="58" creationId="{33ADA1F2-9816-4A41-920D-5A31707429DA}"/>
          </ac:spMkLst>
        </pc:spChg>
        <pc:spChg chg="mod">
          <ac:chgData name="Kashish Harisinghani" userId="ecb5eaa617aaf462" providerId="LiveId" clId="{662CC635-804A-4E72-833A-B263503DA20A}" dt="2021-03-24T14:53:05.186" v="1364"/>
          <ac:spMkLst>
            <pc:docMk/>
            <pc:sldMk cId="0" sldId="257"/>
            <ac:spMk id="59" creationId="{C44DE103-3721-411B-87E0-EFC370939BFC}"/>
          </ac:spMkLst>
        </pc:spChg>
        <pc:spChg chg="mod">
          <ac:chgData name="Kashish Harisinghani" userId="ecb5eaa617aaf462" providerId="LiveId" clId="{662CC635-804A-4E72-833A-B263503DA20A}" dt="2021-03-24T14:53:05.186" v="1364"/>
          <ac:spMkLst>
            <pc:docMk/>
            <pc:sldMk cId="0" sldId="257"/>
            <ac:spMk id="60" creationId="{F6E0B17E-ADBC-422F-996D-B3450211DC55}"/>
          </ac:spMkLst>
        </pc:spChg>
        <pc:spChg chg="mod">
          <ac:chgData name="Kashish Harisinghani" userId="ecb5eaa617aaf462" providerId="LiveId" clId="{662CC635-804A-4E72-833A-B263503DA20A}" dt="2021-03-24T14:53:05.186" v="1364"/>
          <ac:spMkLst>
            <pc:docMk/>
            <pc:sldMk cId="0" sldId="257"/>
            <ac:spMk id="61" creationId="{28AD99A5-77A1-4BC0-9665-63EF342ABFE2}"/>
          </ac:spMkLst>
        </pc:spChg>
        <pc:spChg chg="mod">
          <ac:chgData name="Kashish Harisinghani" userId="ecb5eaa617aaf462" providerId="LiveId" clId="{662CC635-804A-4E72-833A-B263503DA20A}" dt="2021-03-24T14:53:05.186" v="1364"/>
          <ac:spMkLst>
            <pc:docMk/>
            <pc:sldMk cId="0" sldId="257"/>
            <ac:spMk id="62" creationId="{6919D86A-BDBB-48D2-AC3E-2C7FC603950C}"/>
          </ac:spMkLst>
        </pc:spChg>
        <pc:spChg chg="mod">
          <ac:chgData name="Kashish Harisinghani" userId="ecb5eaa617aaf462" providerId="LiveId" clId="{662CC635-804A-4E72-833A-B263503DA20A}" dt="2021-03-24T14:53:05.186" v="1364"/>
          <ac:spMkLst>
            <pc:docMk/>
            <pc:sldMk cId="0" sldId="257"/>
            <ac:spMk id="63" creationId="{78780AFE-6940-4E82-B776-471B158190F9}"/>
          </ac:spMkLst>
        </pc:spChg>
        <pc:spChg chg="mod">
          <ac:chgData name="Kashish Harisinghani" userId="ecb5eaa617aaf462" providerId="LiveId" clId="{662CC635-804A-4E72-833A-B263503DA20A}" dt="2021-03-24T14:53:05.186" v="1364"/>
          <ac:spMkLst>
            <pc:docMk/>
            <pc:sldMk cId="0" sldId="257"/>
            <ac:spMk id="64" creationId="{9FFA6991-26AF-45EC-BE62-12676ADBEC69}"/>
          </ac:spMkLst>
        </pc:spChg>
        <pc:spChg chg="mod">
          <ac:chgData name="Kashish Harisinghani" userId="ecb5eaa617aaf462" providerId="LiveId" clId="{662CC635-804A-4E72-833A-B263503DA20A}" dt="2021-03-24T14:53:05.186" v="1364"/>
          <ac:spMkLst>
            <pc:docMk/>
            <pc:sldMk cId="0" sldId="257"/>
            <ac:spMk id="65" creationId="{AE89663F-7BA5-403F-856C-A09EFA032347}"/>
          </ac:spMkLst>
        </pc:spChg>
        <pc:spChg chg="mod">
          <ac:chgData name="Kashish Harisinghani" userId="ecb5eaa617aaf462" providerId="LiveId" clId="{662CC635-804A-4E72-833A-B263503DA20A}" dt="2021-03-24T14:53:05.186" v="1364"/>
          <ac:spMkLst>
            <pc:docMk/>
            <pc:sldMk cId="0" sldId="257"/>
            <ac:spMk id="66" creationId="{D3A7A66E-1A7D-4D08-9FA2-4A52617DEF03}"/>
          </ac:spMkLst>
        </pc:spChg>
        <pc:spChg chg="mod">
          <ac:chgData name="Kashish Harisinghani" userId="ecb5eaa617aaf462" providerId="LiveId" clId="{662CC635-804A-4E72-833A-B263503DA20A}" dt="2021-03-24T14:53:05.186" v="1364"/>
          <ac:spMkLst>
            <pc:docMk/>
            <pc:sldMk cId="0" sldId="257"/>
            <ac:spMk id="67" creationId="{75D2636B-9D4F-4EEA-A60D-886D9D1521D5}"/>
          </ac:spMkLst>
        </pc:spChg>
        <pc:spChg chg="mod">
          <ac:chgData name="Kashish Harisinghani" userId="ecb5eaa617aaf462" providerId="LiveId" clId="{662CC635-804A-4E72-833A-B263503DA20A}" dt="2021-03-24T14:53:05.186" v="1364"/>
          <ac:spMkLst>
            <pc:docMk/>
            <pc:sldMk cId="0" sldId="257"/>
            <ac:spMk id="68" creationId="{0AB9C93C-B271-423C-82B0-2BEFD80B5EA6}"/>
          </ac:spMkLst>
        </pc:spChg>
        <pc:spChg chg="mod">
          <ac:chgData name="Kashish Harisinghani" userId="ecb5eaa617aaf462" providerId="LiveId" clId="{662CC635-804A-4E72-833A-B263503DA20A}" dt="2021-03-24T14:53:05.186" v="1364"/>
          <ac:spMkLst>
            <pc:docMk/>
            <pc:sldMk cId="0" sldId="257"/>
            <ac:spMk id="69" creationId="{41A0608E-2C2A-42D5-8D32-B32F6A5F64D0}"/>
          </ac:spMkLst>
        </pc:spChg>
        <pc:spChg chg="mod">
          <ac:chgData name="Kashish Harisinghani" userId="ecb5eaa617aaf462" providerId="LiveId" clId="{662CC635-804A-4E72-833A-B263503DA20A}" dt="2021-03-24T14:53:05.186" v="1364"/>
          <ac:spMkLst>
            <pc:docMk/>
            <pc:sldMk cId="0" sldId="257"/>
            <ac:spMk id="70" creationId="{DF88B87A-DC9A-4834-A9DD-908988BFBA0A}"/>
          </ac:spMkLst>
        </pc:spChg>
        <pc:spChg chg="mod">
          <ac:chgData name="Kashish Harisinghani" userId="ecb5eaa617aaf462" providerId="LiveId" clId="{662CC635-804A-4E72-833A-B263503DA20A}" dt="2021-03-24T14:53:05.186" v="1364"/>
          <ac:spMkLst>
            <pc:docMk/>
            <pc:sldMk cId="0" sldId="257"/>
            <ac:spMk id="71" creationId="{C2249FF0-E592-45DF-A3EB-AF98E44456FF}"/>
          </ac:spMkLst>
        </pc:spChg>
        <pc:spChg chg="mod">
          <ac:chgData name="Kashish Harisinghani" userId="ecb5eaa617aaf462" providerId="LiveId" clId="{662CC635-804A-4E72-833A-B263503DA20A}" dt="2021-03-24T14:53:05.186" v="1364"/>
          <ac:spMkLst>
            <pc:docMk/>
            <pc:sldMk cId="0" sldId="257"/>
            <ac:spMk id="72" creationId="{2F34EC80-8FFB-4A69-8DF0-38D71A12481A}"/>
          </ac:spMkLst>
        </pc:spChg>
        <pc:spChg chg="mod">
          <ac:chgData name="Kashish Harisinghani" userId="ecb5eaa617aaf462" providerId="LiveId" clId="{662CC635-804A-4E72-833A-B263503DA20A}" dt="2021-03-24T14:53:05.186" v="1364"/>
          <ac:spMkLst>
            <pc:docMk/>
            <pc:sldMk cId="0" sldId="257"/>
            <ac:spMk id="73" creationId="{25D0BC34-0506-456A-8268-D3B416689E19}"/>
          </ac:spMkLst>
        </pc:spChg>
        <pc:spChg chg="mod">
          <ac:chgData name="Kashish Harisinghani" userId="ecb5eaa617aaf462" providerId="LiveId" clId="{662CC635-804A-4E72-833A-B263503DA20A}" dt="2021-03-24T14:53:05.186" v="1364"/>
          <ac:spMkLst>
            <pc:docMk/>
            <pc:sldMk cId="0" sldId="257"/>
            <ac:spMk id="74" creationId="{6B3CE52E-CFA1-4B4C-BFFD-B6DE484514DC}"/>
          </ac:spMkLst>
        </pc:spChg>
        <pc:spChg chg="mod">
          <ac:chgData name="Kashish Harisinghani" userId="ecb5eaa617aaf462" providerId="LiveId" clId="{662CC635-804A-4E72-833A-B263503DA20A}" dt="2021-03-24T14:53:05.186" v="1364"/>
          <ac:spMkLst>
            <pc:docMk/>
            <pc:sldMk cId="0" sldId="257"/>
            <ac:spMk id="75" creationId="{B6D57EAF-2A93-4868-82BD-DD65279049ED}"/>
          </ac:spMkLst>
        </pc:spChg>
        <pc:spChg chg="mod">
          <ac:chgData name="Kashish Harisinghani" userId="ecb5eaa617aaf462" providerId="LiveId" clId="{662CC635-804A-4E72-833A-B263503DA20A}" dt="2021-03-24T14:53:05.186" v="1364"/>
          <ac:spMkLst>
            <pc:docMk/>
            <pc:sldMk cId="0" sldId="257"/>
            <ac:spMk id="76" creationId="{5857ACBE-1CE9-432E-A631-7FB488C8F70C}"/>
          </ac:spMkLst>
        </pc:spChg>
        <pc:spChg chg="mod">
          <ac:chgData name="Kashish Harisinghani" userId="ecb5eaa617aaf462" providerId="LiveId" clId="{662CC635-804A-4E72-833A-B263503DA20A}" dt="2021-03-24T14:53:05.186" v="1364"/>
          <ac:spMkLst>
            <pc:docMk/>
            <pc:sldMk cId="0" sldId="257"/>
            <ac:spMk id="77" creationId="{BC5165EB-B05D-4A84-B9C2-18680CCACC54}"/>
          </ac:spMkLst>
        </pc:spChg>
        <pc:spChg chg="mod">
          <ac:chgData name="Kashish Harisinghani" userId="ecb5eaa617aaf462" providerId="LiveId" clId="{662CC635-804A-4E72-833A-B263503DA20A}" dt="2021-03-24T14:53:05.186" v="1364"/>
          <ac:spMkLst>
            <pc:docMk/>
            <pc:sldMk cId="0" sldId="257"/>
            <ac:spMk id="78" creationId="{EEA67770-C35C-4629-90C7-4C3BD805CDB5}"/>
          </ac:spMkLst>
        </pc:spChg>
        <pc:spChg chg="mod">
          <ac:chgData name="Kashish Harisinghani" userId="ecb5eaa617aaf462" providerId="LiveId" clId="{662CC635-804A-4E72-833A-B263503DA20A}" dt="2021-03-24T14:53:05.186" v="1364"/>
          <ac:spMkLst>
            <pc:docMk/>
            <pc:sldMk cId="0" sldId="257"/>
            <ac:spMk id="79" creationId="{D12E468A-2721-4DB4-A33C-DAF1A45E4671}"/>
          </ac:spMkLst>
        </pc:spChg>
        <pc:spChg chg="mod">
          <ac:chgData name="Kashish Harisinghani" userId="ecb5eaa617aaf462" providerId="LiveId" clId="{662CC635-804A-4E72-833A-B263503DA20A}" dt="2021-03-24T14:53:05.186" v="1364"/>
          <ac:spMkLst>
            <pc:docMk/>
            <pc:sldMk cId="0" sldId="257"/>
            <ac:spMk id="80" creationId="{28682A55-CE46-4375-A72C-689FC26CC1DA}"/>
          </ac:spMkLst>
        </pc:spChg>
        <pc:spChg chg="mod">
          <ac:chgData name="Kashish Harisinghani" userId="ecb5eaa617aaf462" providerId="LiveId" clId="{662CC635-804A-4E72-833A-B263503DA20A}" dt="2021-03-24T14:53:05.186" v="1364"/>
          <ac:spMkLst>
            <pc:docMk/>
            <pc:sldMk cId="0" sldId="257"/>
            <ac:spMk id="81" creationId="{0D16A0F8-F088-4A70-B135-A8E62A09DBAA}"/>
          </ac:spMkLst>
        </pc:spChg>
        <pc:spChg chg="mod">
          <ac:chgData name="Kashish Harisinghani" userId="ecb5eaa617aaf462" providerId="LiveId" clId="{662CC635-804A-4E72-833A-B263503DA20A}" dt="2021-03-24T14:53:05.186" v="1364"/>
          <ac:spMkLst>
            <pc:docMk/>
            <pc:sldMk cId="0" sldId="257"/>
            <ac:spMk id="82" creationId="{23955F8A-79E8-4539-9C57-130DA9C6D475}"/>
          </ac:spMkLst>
        </pc:spChg>
        <pc:spChg chg="mod">
          <ac:chgData name="Kashish Harisinghani" userId="ecb5eaa617aaf462" providerId="LiveId" clId="{662CC635-804A-4E72-833A-B263503DA20A}" dt="2021-03-24T14:53:05.186" v="1364"/>
          <ac:spMkLst>
            <pc:docMk/>
            <pc:sldMk cId="0" sldId="257"/>
            <ac:spMk id="83" creationId="{BE8D350B-F4F1-499F-B08C-A548C6FFBCD5}"/>
          </ac:spMkLst>
        </pc:spChg>
        <pc:spChg chg="mod">
          <ac:chgData name="Kashish Harisinghani" userId="ecb5eaa617aaf462" providerId="LiveId" clId="{662CC635-804A-4E72-833A-B263503DA20A}" dt="2021-03-24T14:53:05.186" v="1364"/>
          <ac:spMkLst>
            <pc:docMk/>
            <pc:sldMk cId="0" sldId="257"/>
            <ac:spMk id="84" creationId="{2F89B1DA-3A64-45C1-9188-77EC6FA80F54}"/>
          </ac:spMkLst>
        </pc:spChg>
        <pc:spChg chg="mod">
          <ac:chgData name="Kashish Harisinghani" userId="ecb5eaa617aaf462" providerId="LiveId" clId="{662CC635-804A-4E72-833A-B263503DA20A}" dt="2021-03-24T14:53:05.186" v="1364"/>
          <ac:spMkLst>
            <pc:docMk/>
            <pc:sldMk cId="0" sldId="257"/>
            <ac:spMk id="85" creationId="{644849FF-C5EF-4ECC-8ABE-FF151FCC2193}"/>
          </ac:spMkLst>
        </pc:spChg>
        <pc:spChg chg="mod">
          <ac:chgData name="Kashish Harisinghani" userId="ecb5eaa617aaf462" providerId="LiveId" clId="{662CC635-804A-4E72-833A-B263503DA20A}" dt="2021-03-24T14:53:05.186" v="1364"/>
          <ac:spMkLst>
            <pc:docMk/>
            <pc:sldMk cId="0" sldId="257"/>
            <ac:spMk id="86" creationId="{AB98BE2F-F749-4811-B442-33ABBC3CE3CA}"/>
          </ac:spMkLst>
        </pc:spChg>
        <pc:spChg chg="mod">
          <ac:chgData name="Kashish Harisinghani" userId="ecb5eaa617aaf462" providerId="LiveId" clId="{662CC635-804A-4E72-833A-B263503DA20A}" dt="2021-03-24T14:53:05.186" v="1364"/>
          <ac:spMkLst>
            <pc:docMk/>
            <pc:sldMk cId="0" sldId="257"/>
            <ac:spMk id="87" creationId="{E123C24A-93FD-436C-9FAC-01F54EBE97BD}"/>
          </ac:spMkLst>
        </pc:spChg>
        <pc:spChg chg="mod">
          <ac:chgData name="Kashish Harisinghani" userId="ecb5eaa617aaf462" providerId="LiveId" clId="{662CC635-804A-4E72-833A-B263503DA20A}" dt="2021-03-24T14:53:05.186" v="1364"/>
          <ac:spMkLst>
            <pc:docMk/>
            <pc:sldMk cId="0" sldId="257"/>
            <ac:spMk id="88" creationId="{F5F64FD5-D769-4D25-BA2E-58511C3F1195}"/>
          </ac:spMkLst>
        </pc:spChg>
        <pc:spChg chg="mod">
          <ac:chgData name="Kashish Harisinghani" userId="ecb5eaa617aaf462" providerId="LiveId" clId="{662CC635-804A-4E72-833A-B263503DA20A}" dt="2021-03-24T14:53:05.186" v="1364"/>
          <ac:spMkLst>
            <pc:docMk/>
            <pc:sldMk cId="0" sldId="257"/>
            <ac:spMk id="89" creationId="{69715FA7-90D9-4AE8-B146-EA59EED52455}"/>
          </ac:spMkLst>
        </pc:spChg>
        <pc:spChg chg="mod">
          <ac:chgData name="Kashish Harisinghani" userId="ecb5eaa617aaf462" providerId="LiveId" clId="{662CC635-804A-4E72-833A-B263503DA20A}" dt="2021-03-24T14:53:05.186" v="1364"/>
          <ac:spMkLst>
            <pc:docMk/>
            <pc:sldMk cId="0" sldId="257"/>
            <ac:spMk id="90" creationId="{5250249C-9F3F-4E8E-96D2-6C533476E92E}"/>
          </ac:spMkLst>
        </pc:spChg>
        <pc:spChg chg="mod">
          <ac:chgData name="Kashish Harisinghani" userId="ecb5eaa617aaf462" providerId="LiveId" clId="{662CC635-804A-4E72-833A-B263503DA20A}" dt="2021-03-24T14:53:05.186" v="1364"/>
          <ac:spMkLst>
            <pc:docMk/>
            <pc:sldMk cId="0" sldId="257"/>
            <ac:spMk id="91" creationId="{DB41F357-3439-427E-A09A-F428FFF8DE31}"/>
          </ac:spMkLst>
        </pc:spChg>
        <pc:spChg chg="mod">
          <ac:chgData name="Kashish Harisinghani" userId="ecb5eaa617aaf462" providerId="LiveId" clId="{662CC635-804A-4E72-833A-B263503DA20A}" dt="2021-03-24T14:53:05.186" v="1364"/>
          <ac:spMkLst>
            <pc:docMk/>
            <pc:sldMk cId="0" sldId="257"/>
            <ac:spMk id="92" creationId="{65FB6A02-9E56-4BF2-B3F1-AC152A5B4C99}"/>
          </ac:spMkLst>
        </pc:spChg>
        <pc:spChg chg="mod">
          <ac:chgData name="Kashish Harisinghani" userId="ecb5eaa617aaf462" providerId="LiveId" clId="{662CC635-804A-4E72-833A-B263503DA20A}" dt="2021-03-24T14:53:05.186" v="1364"/>
          <ac:spMkLst>
            <pc:docMk/>
            <pc:sldMk cId="0" sldId="257"/>
            <ac:spMk id="93" creationId="{069E61A2-9117-4D5C-9BFB-0B15FA4C04CF}"/>
          </ac:spMkLst>
        </pc:spChg>
        <pc:spChg chg="mod">
          <ac:chgData name="Kashish Harisinghani" userId="ecb5eaa617aaf462" providerId="LiveId" clId="{662CC635-804A-4E72-833A-B263503DA20A}" dt="2021-03-24T14:53:05.186" v="1364"/>
          <ac:spMkLst>
            <pc:docMk/>
            <pc:sldMk cId="0" sldId="257"/>
            <ac:spMk id="94" creationId="{3A2B86A8-6CF0-48B6-9C76-602C9C04A8DC}"/>
          </ac:spMkLst>
        </pc:spChg>
        <pc:spChg chg="mod">
          <ac:chgData name="Kashish Harisinghani" userId="ecb5eaa617aaf462" providerId="LiveId" clId="{662CC635-804A-4E72-833A-B263503DA20A}" dt="2021-03-24T14:53:05.186" v="1364"/>
          <ac:spMkLst>
            <pc:docMk/>
            <pc:sldMk cId="0" sldId="257"/>
            <ac:spMk id="95" creationId="{3E63D7D9-FE7F-46D3-8B6A-907C58103286}"/>
          </ac:spMkLst>
        </pc:spChg>
        <pc:spChg chg="mod">
          <ac:chgData name="Kashish Harisinghani" userId="ecb5eaa617aaf462" providerId="LiveId" clId="{662CC635-804A-4E72-833A-B263503DA20A}" dt="2021-03-24T14:53:05.186" v="1364"/>
          <ac:spMkLst>
            <pc:docMk/>
            <pc:sldMk cId="0" sldId="257"/>
            <ac:spMk id="96" creationId="{984FC42F-DEF5-4077-A02D-67BA845F06AD}"/>
          </ac:spMkLst>
        </pc:spChg>
        <pc:spChg chg="mod">
          <ac:chgData name="Kashish Harisinghani" userId="ecb5eaa617aaf462" providerId="LiveId" clId="{662CC635-804A-4E72-833A-B263503DA20A}" dt="2021-03-24T14:53:05.186" v="1364"/>
          <ac:spMkLst>
            <pc:docMk/>
            <pc:sldMk cId="0" sldId="257"/>
            <ac:spMk id="97" creationId="{3569B53E-F8A1-4755-9B56-2804D5C8B4EA}"/>
          </ac:spMkLst>
        </pc:spChg>
        <pc:spChg chg="mod">
          <ac:chgData name="Kashish Harisinghani" userId="ecb5eaa617aaf462" providerId="LiveId" clId="{662CC635-804A-4E72-833A-B263503DA20A}" dt="2021-03-24T14:53:05.186" v="1364"/>
          <ac:spMkLst>
            <pc:docMk/>
            <pc:sldMk cId="0" sldId="257"/>
            <ac:spMk id="98" creationId="{EB81A675-A35C-409C-BF5A-84EB3E2F0AB6}"/>
          </ac:spMkLst>
        </pc:spChg>
        <pc:spChg chg="mod">
          <ac:chgData name="Kashish Harisinghani" userId="ecb5eaa617aaf462" providerId="LiveId" clId="{662CC635-804A-4E72-833A-B263503DA20A}" dt="2021-03-24T14:53:05.186" v="1364"/>
          <ac:spMkLst>
            <pc:docMk/>
            <pc:sldMk cId="0" sldId="257"/>
            <ac:spMk id="99" creationId="{6EE34ADA-CB69-4485-8BCC-C3A888F86043}"/>
          </ac:spMkLst>
        </pc:spChg>
        <pc:spChg chg="mod">
          <ac:chgData name="Kashish Harisinghani" userId="ecb5eaa617aaf462" providerId="LiveId" clId="{662CC635-804A-4E72-833A-B263503DA20A}" dt="2021-03-24T14:53:05.186" v="1364"/>
          <ac:spMkLst>
            <pc:docMk/>
            <pc:sldMk cId="0" sldId="257"/>
            <ac:spMk id="100" creationId="{98019B37-3690-4734-B704-C9E135313410}"/>
          </ac:spMkLst>
        </pc:spChg>
        <pc:spChg chg="mod">
          <ac:chgData name="Kashish Harisinghani" userId="ecb5eaa617aaf462" providerId="LiveId" clId="{662CC635-804A-4E72-833A-B263503DA20A}" dt="2021-03-24T14:53:05.186" v="1364"/>
          <ac:spMkLst>
            <pc:docMk/>
            <pc:sldMk cId="0" sldId="257"/>
            <ac:spMk id="101" creationId="{C3F6BBA6-2D59-45C7-A39B-3DA44160354B}"/>
          </ac:spMkLst>
        </pc:spChg>
        <pc:spChg chg="mod">
          <ac:chgData name="Kashish Harisinghani" userId="ecb5eaa617aaf462" providerId="LiveId" clId="{662CC635-804A-4E72-833A-B263503DA20A}" dt="2021-03-24T14:53:05.186" v="1364"/>
          <ac:spMkLst>
            <pc:docMk/>
            <pc:sldMk cId="0" sldId="257"/>
            <ac:spMk id="102" creationId="{31214220-37FC-4AC1-96F3-00055918825A}"/>
          </ac:spMkLst>
        </pc:spChg>
        <pc:spChg chg="mod">
          <ac:chgData name="Kashish Harisinghani" userId="ecb5eaa617aaf462" providerId="LiveId" clId="{662CC635-804A-4E72-833A-B263503DA20A}" dt="2021-03-24T14:53:05.186" v="1364"/>
          <ac:spMkLst>
            <pc:docMk/>
            <pc:sldMk cId="0" sldId="257"/>
            <ac:spMk id="103" creationId="{16D8E262-429A-4A67-BA7B-AC261E0612BE}"/>
          </ac:spMkLst>
        </pc:spChg>
        <pc:spChg chg="mod">
          <ac:chgData name="Kashish Harisinghani" userId="ecb5eaa617aaf462" providerId="LiveId" clId="{662CC635-804A-4E72-833A-B263503DA20A}" dt="2021-03-24T14:53:05.186" v="1364"/>
          <ac:spMkLst>
            <pc:docMk/>
            <pc:sldMk cId="0" sldId="257"/>
            <ac:spMk id="104" creationId="{7D915F2B-630B-4ECF-8B6A-024B2C642FC7}"/>
          </ac:spMkLst>
        </pc:spChg>
        <pc:spChg chg="mod">
          <ac:chgData name="Kashish Harisinghani" userId="ecb5eaa617aaf462" providerId="LiveId" clId="{662CC635-804A-4E72-833A-B263503DA20A}" dt="2021-03-24T14:53:05.186" v="1364"/>
          <ac:spMkLst>
            <pc:docMk/>
            <pc:sldMk cId="0" sldId="257"/>
            <ac:spMk id="105" creationId="{B6F8CDBB-C291-4DA9-8F97-E11B44F3E78F}"/>
          </ac:spMkLst>
        </pc:spChg>
        <pc:spChg chg="mod">
          <ac:chgData name="Kashish Harisinghani" userId="ecb5eaa617aaf462" providerId="LiveId" clId="{662CC635-804A-4E72-833A-B263503DA20A}" dt="2021-03-24T14:53:05.186" v="1364"/>
          <ac:spMkLst>
            <pc:docMk/>
            <pc:sldMk cId="0" sldId="257"/>
            <ac:spMk id="106" creationId="{EABC3DA1-4E2D-4335-B875-9B0CEA2CC1CF}"/>
          </ac:spMkLst>
        </pc:spChg>
        <pc:spChg chg="mod">
          <ac:chgData name="Kashish Harisinghani" userId="ecb5eaa617aaf462" providerId="LiveId" clId="{662CC635-804A-4E72-833A-B263503DA20A}" dt="2021-03-24T14:53:05.186" v="1364"/>
          <ac:spMkLst>
            <pc:docMk/>
            <pc:sldMk cId="0" sldId="257"/>
            <ac:spMk id="107" creationId="{E3889641-B060-47C6-B8F8-3C2A081D5540}"/>
          </ac:spMkLst>
        </pc:spChg>
        <pc:spChg chg="mod">
          <ac:chgData name="Kashish Harisinghani" userId="ecb5eaa617aaf462" providerId="LiveId" clId="{662CC635-804A-4E72-833A-B263503DA20A}" dt="2021-03-24T14:53:05.186" v="1364"/>
          <ac:spMkLst>
            <pc:docMk/>
            <pc:sldMk cId="0" sldId="257"/>
            <ac:spMk id="108" creationId="{3304A0D2-9778-4915-A88B-8E9D3DF94829}"/>
          </ac:spMkLst>
        </pc:spChg>
        <pc:spChg chg="mod">
          <ac:chgData name="Kashish Harisinghani" userId="ecb5eaa617aaf462" providerId="LiveId" clId="{662CC635-804A-4E72-833A-B263503DA20A}" dt="2021-03-24T14:53:05.186" v="1364"/>
          <ac:spMkLst>
            <pc:docMk/>
            <pc:sldMk cId="0" sldId="257"/>
            <ac:spMk id="109" creationId="{ED95AC69-08D1-4326-83D1-7B8C2542EC19}"/>
          </ac:spMkLst>
        </pc:spChg>
        <pc:spChg chg="mod">
          <ac:chgData name="Kashish Harisinghani" userId="ecb5eaa617aaf462" providerId="LiveId" clId="{662CC635-804A-4E72-833A-B263503DA20A}" dt="2021-03-24T14:53:05.186" v="1364"/>
          <ac:spMkLst>
            <pc:docMk/>
            <pc:sldMk cId="0" sldId="257"/>
            <ac:spMk id="110" creationId="{FD747CC3-60DC-4876-8BDA-9EF3A7B04838}"/>
          </ac:spMkLst>
        </pc:spChg>
        <pc:spChg chg="mod">
          <ac:chgData name="Kashish Harisinghani" userId="ecb5eaa617aaf462" providerId="LiveId" clId="{662CC635-804A-4E72-833A-B263503DA20A}" dt="2021-03-24T14:53:05.186" v="1364"/>
          <ac:spMkLst>
            <pc:docMk/>
            <pc:sldMk cId="0" sldId="257"/>
            <ac:spMk id="111" creationId="{F8A5387B-C465-47BB-BCAE-1B942D03B520}"/>
          </ac:spMkLst>
        </pc:spChg>
        <pc:spChg chg="mod">
          <ac:chgData name="Kashish Harisinghani" userId="ecb5eaa617aaf462" providerId="LiveId" clId="{662CC635-804A-4E72-833A-B263503DA20A}" dt="2021-03-24T14:53:05.186" v="1364"/>
          <ac:spMkLst>
            <pc:docMk/>
            <pc:sldMk cId="0" sldId="257"/>
            <ac:spMk id="112" creationId="{0E1DE226-169B-48D5-BC90-C88634D32301}"/>
          </ac:spMkLst>
        </pc:spChg>
        <pc:spChg chg="mod">
          <ac:chgData name="Kashish Harisinghani" userId="ecb5eaa617aaf462" providerId="LiveId" clId="{662CC635-804A-4E72-833A-B263503DA20A}" dt="2021-03-24T14:53:05.186" v="1364"/>
          <ac:spMkLst>
            <pc:docMk/>
            <pc:sldMk cId="0" sldId="257"/>
            <ac:spMk id="113" creationId="{C1E86CBC-8164-441F-9A48-CB8A75470F2D}"/>
          </ac:spMkLst>
        </pc:spChg>
        <pc:spChg chg="mod">
          <ac:chgData name="Kashish Harisinghani" userId="ecb5eaa617aaf462" providerId="LiveId" clId="{662CC635-804A-4E72-833A-B263503DA20A}" dt="2021-03-24T14:53:05.186" v="1364"/>
          <ac:spMkLst>
            <pc:docMk/>
            <pc:sldMk cId="0" sldId="257"/>
            <ac:spMk id="114" creationId="{19A0C0F9-D7E2-4628-BD84-565C8FD22551}"/>
          </ac:spMkLst>
        </pc:spChg>
        <pc:spChg chg="mod">
          <ac:chgData name="Kashish Harisinghani" userId="ecb5eaa617aaf462" providerId="LiveId" clId="{662CC635-804A-4E72-833A-B263503DA20A}" dt="2021-03-24T14:53:05.186" v="1364"/>
          <ac:spMkLst>
            <pc:docMk/>
            <pc:sldMk cId="0" sldId="257"/>
            <ac:spMk id="115" creationId="{805F7BA0-84A6-4DDF-94BD-A3707566B090}"/>
          </ac:spMkLst>
        </pc:spChg>
        <pc:spChg chg="mod">
          <ac:chgData name="Kashish Harisinghani" userId="ecb5eaa617aaf462" providerId="LiveId" clId="{662CC635-804A-4E72-833A-B263503DA20A}" dt="2021-03-24T14:53:05.186" v="1364"/>
          <ac:spMkLst>
            <pc:docMk/>
            <pc:sldMk cId="0" sldId="257"/>
            <ac:spMk id="116" creationId="{BA9E6B47-6847-4B17-ABF4-4210DFD460F8}"/>
          </ac:spMkLst>
        </pc:spChg>
        <pc:spChg chg="mod">
          <ac:chgData name="Kashish Harisinghani" userId="ecb5eaa617aaf462" providerId="LiveId" clId="{662CC635-804A-4E72-833A-B263503DA20A}" dt="2021-03-24T14:53:05.186" v="1364"/>
          <ac:spMkLst>
            <pc:docMk/>
            <pc:sldMk cId="0" sldId="257"/>
            <ac:spMk id="117" creationId="{D5C3DABA-AB84-47C3-9BEC-C678F0EDE764}"/>
          </ac:spMkLst>
        </pc:spChg>
        <pc:spChg chg="mod">
          <ac:chgData name="Kashish Harisinghani" userId="ecb5eaa617aaf462" providerId="LiveId" clId="{662CC635-804A-4E72-833A-B263503DA20A}" dt="2021-03-24T14:53:05.186" v="1364"/>
          <ac:spMkLst>
            <pc:docMk/>
            <pc:sldMk cId="0" sldId="257"/>
            <ac:spMk id="118" creationId="{508586CC-486F-475C-8985-5DBDF5AFD5B0}"/>
          </ac:spMkLst>
        </pc:spChg>
        <pc:spChg chg="mod">
          <ac:chgData name="Kashish Harisinghani" userId="ecb5eaa617aaf462" providerId="LiveId" clId="{662CC635-804A-4E72-833A-B263503DA20A}" dt="2021-03-24T14:53:05.186" v="1364"/>
          <ac:spMkLst>
            <pc:docMk/>
            <pc:sldMk cId="0" sldId="257"/>
            <ac:spMk id="119" creationId="{F8957A62-BE1F-41F6-8076-E7ED59A32DAB}"/>
          </ac:spMkLst>
        </pc:spChg>
        <pc:spChg chg="mod">
          <ac:chgData name="Kashish Harisinghani" userId="ecb5eaa617aaf462" providerId="LiveId" clId="{662CC635-804A-4E72-833A-B263503DA20A}" dt="2021-03-24T14:53:05.186" v="1364"/>
          <ac:spMkLst>
            <pc:docMk/>
            <pc:sldMk cId="0" sldId="257"/>
            <ac:spMk id="120" creationId="{97523533-157D-467B-AB85-E597B2168E0C}"/>
          </ac:spMkLst>
        </pc:spChg>
        <pc:spChg chg="mod">
          <ac:chgData name="Kashish Harisinghani" userId="ecb5eaa617aaf462" providerId="LiveId" clId="{662CC635-804A-4E72-833A-B263503DA20A}" dt="2021-03-24T14:53:05.186" v="1364"/>
          <ac:spMkLst>
            <pc:docMk/>
            <pc:sldMk cId="0" sldId="257"/>
            <ac:spMk id="121" creationId="{3ABAF8BB-1B69-4845-9CE3-E13AF7C2D407}"/>
          </ac:spMkLst>
        </pc:spChg>
        <pc:spChg chg="mod">
          <ac:chgData name="Kashish Harisinghani" userId="ecb5eaa617aaf462" providerId="LiveId" clId="{662CC635-804A-4E72-833A-B263503DA20A}" dt="2021-03-24T14:53:05.186" v="1364"/>
          <ac:spMkLst>
            <pc:docMk/>
            <pc:sldMk cId="0" sldId="257"/>
            <ac:spMk id="122" creationId="{0687408C-8E78-4B5B-B455-02630DF4B00E}"/>
          </ac:spMkLst>
        </pc:spChg>
        <pc:spChg chg="mod">
          <ac:chgData name="Kashish Harisinghani" userId="ecb5eaa617aaf462" providerId="LiveId" clId="{662CC635-804A-4E72-833A-B263503DA20A}" dt="2021-03-24T14:53:05.186" v="1364"/>
          <ac:spMkLst>
            <pc:docMk/>
            <pc:sldMk cId="0" sldId="257"/>
            <ac:spMk id="123" creationId="{F48A8D06-8613-4330-94CC-A40F0A700997}"/>
          </ac:spMkLst>
        </pc:spChg>
        <pc:spChg chg="mod">
          <ac:chgData name="Kashish Harisinghani" userId="ecb5eaa617aaf462" providerId="LiveId" clId="{662CC635-804A-4E72-833A-B263503DA20A}" dt="2021-03-24T14:53:05.186" v="1364"/>
          <ac:spMkLst>
            <pc:docMk/>
            <pc:sldMk cId="0" sldId="257"/>
            <ac:spMk id="124" creationId="{72CEDEE6-9DF6-4267-8E94-D8C29D9D0824}"/>
          </ac:spMkLst>
        </pc:spChg>
        <pc:spChg chg="mod">
          <ac:chgData name="Kashish Harisinghani" userId="ecb5eaa617aaf462" providerId="LiveId" clId="{662CC635-804A-4E72-833A-B263503DA20A}" dt="2021-03-24T14:53:05.186" v="1364"/>
          <ac:spMkLst>
            <pc:docMk/>
            <pc:sldMk cId="0" sldId="257"/>
            <ac:spMk id="125" creationId="{D3173AE9-F6DE-4240-8790-A72E3E7D1FC5}"/>
          </ac:spMkLst>
        </pc:spChg>
        <pc:spChg chg="mod">
          <ac:chgData name="Kashish Harisinghani" userId="ecb5eaa617aaf462" providerId="LiveId" clId="{662CC635-804A-4E72-833A-B263503DA20A}" dt="2021-03-24T14:53:05.186" v="1364"/>
          <ac:spMkLst>
            <pc:docMk/>
            <pc:sldMk cId="0" sldId="257"/>
            <ac:spMk id="126" creationId="{3A59E9E1-3BBF-4F8D-B1FD-E298969A33F4}"/>
          </ac:spMkLst>
        </pc:spChg>
        <pc:spChg chg="mod">
          <ac:chgData name="Kashish Harisinghani" userId="ecb5eaa617aaf462" providerId="LiveId" clId="{662CC635-804A-4E72-833A-B263503DA20A}" dt="2021-03-24T14:53:05.186" v="1364"/>
          <ac:spMkLst>
            <pc:docMk/>
            <pc:sldMk cId="0" sldId="257"/>
            <ac:spMk id="127" creationId="{D2CF941C-09BB-4A7F-BB36-FE9CC7EDF812}"/>
          </ac:spMkLst>
        </pc:spChg>
        <pc:spChg chg="mod">
          <ac:chgData name="Kashish Harisinghani" userId="ecb5eaa617aaf462" providerId="LiveId" clId="{662CC635-804A-4E72-833A-B263503DA20A}" dt="2021-03-24T14:53:05.186" v="1364"/>
          <ac:spMkLst>
            <pc:docMk/>
            <pc:sldMk cId="0" sldId="257"/>
            <ac:spMk id="128" creationId="{54114944-FB26-4A81-8948-FA17F3580601}"/>
          </ac:spMkLst>
        </pc:spChg>
        <pc:spChg chg="mod">
          <ac:chgData name="Kashish Harisinghani" userId="ecb5eaa617aaf462" providerId="LiveId" clId="{662CC635-804A-4E72-833A-B263503DA20A}" dt="2021-03-24T14:53:05.186" v="1364"/>
          <ac:spMkLst>
            <pc:docMk/>
            <pc:sldMk cId="0" sldId="257"/>
            <ac:spMk id="129" creationId="{32A74B4D-7456-41E0-8197-480392953244}"/>
          </ac:spMkLst>
        </pc:spChg>
        <pc:spChg chg="mod">
          <ac:chgData name="Kashish Harisinghani" userId="ecb5eaa617aaf462" providerId="LiveId" clId="{662CC635-804A-4E72-833A-B263503DA20A}" dt="2021-03-24T14:53:05.186" v="1364"/>
          <ac:spMkLst>
            <pc:docMk/>
            <pc:sldMk cId="0" sldId="257"/>
            <ac:spMk id="130" creationId="{5D5BF15B-3598-4771-82C4-CFCFC95F2E81}"/>
          </ac:spMkLst>
        </pc:spChg>
        <pc:spChg chg="mod">
          <ac:chgData name="Kashish Harisinghani" userId="ecb5eaa617aaf462" providerId="LiveId" clId="{662CC635-804A-4E72-833A-B263503DA20A}" dt="2021-03-24T14:53:05.186" v="1364"/>
          <ac:spMkLst>
            <pc:docMk/>
            <pc:sldMk cId="0" sldId="257"/>
            <ac:spMk id="131" creationId="{B2384724-22D6-418B-994B-84525B52E63F}"/>
          </ac:spMkLst>
        </pc:spChg>
        <pc:spChg chg="mod">
          <ac:chgData name="Kashish Harisinghani" userId="ecb5eaa617aaf462" providerId="LiveId" clId="{662CC635-804A-4E72-833A-B263503DA20A}" dt="2021-03-24T14:53:05.186" v="1364"/>
          <ac:spMkLst>
            <pc:docMk/>
            <pc:sldMk cId="0" sldId="257"/>
            <ac:spMk id="132" creationId="{AB731306-1565-4B4E-B717-CEC9022DFDB6}"/>
          </ac:spMkLst>
        </pc:spChg>
        <pc:spChg chg="mod">
          <ac:chgData name="Kashish Harisinghani" userId="ecb5eaa617aaf462" providerId="LiveId" clId="{662CC635-804A-4E72-833A-B263503DA20A}" dt="2021-03-24T14:53:05.186" v="1364"/>
          <ac:spMkLst>
            <pc:docMk/>
            <pc:sldMk cId="0" sldId="257"/>
            <ac:spMk id="133" creationId="{4584781F-C9EF-4F90-9254-CBC2B71422A6}"/>
          </ac:spMkLst>
        </pc:spChg>
        <pc:spChg chg="mod">
          <ac:chgData name="Kashish Harisinghani" userId="ecb5eaa617aaf462" providerId="LiveId" clId="{662CC635-804A-4E72-833A-B263503DA20A}" dt="2021-03-24T14:53:05.186" v="1364"/>
          <ac:spMkLst>
            <pc:docMk/>
            <pc:sldMk cId="0" sldId="257"/>
            <ac:spMk id="134" creationId="{2D3E28CD-FBE4-475D-B918-44674042749E}"/>
          </ac:spMkLst>
        </pc:spChg>
        <pc:spChg chg="mod">
          <ac:chgData name="Kashish Harisinghani" userId="ecb5eaa617aaf462" providerId="LiveId" clId="{662CC635-804A-4E72-833A-B263503DA20A}" dt="2021-03-24T14:53:05.186" v="1364"/>
          <ac:spMkLst>
            <pc:docMk/>
            <pc:sldMk cId="0" sldId="257"/>
            <ac:spMk id="135" creationId="{151CF6C0-C738-4439-8695-9E820A5B1DE5}"/>
          </ac:spMkLst>
        </pc:spChg>
        <pc:spChg chg="mod">
          <ac:chgData name="Kashish Harisinghani" userId="ecb5eaa617aaf462" providerId="LiveId" clId="{662CC635-804A-4E72-833A-B263503DA20A}" dt="2021-03-24T14:53:05.186" v="1364"/>
          <ac:spMkLst>
            <pc:docMk/>
            <pc:sldMk cId="0" sldId="257"/>
            <ac:spMk id="136" creationId="{90BF3322-1796-4C58-825B-9211C670A35B}"/>
          </ac:spMkLst>
        </pc:spChg>
        <pc:spChg chg="mod">
          <ac:chgData name="Kashish Harisinghani" userId="ecb5eaa617aaf462" providerId="LiveId" clId="{662CC635-804A-4E72-833A-B263503DA20A}" dt="2021-03-24T14:53:05.186" v="1364"/>
          <ac:spMkLst>
            <pc:docMk/>
            <pc:sldMk cId="0" sldId="257"/>
            <ac:spMk id="137" creationId="{8E461BD1-E257-4D87-BF5E-BDA6A470583E}"/>
          </ac:spMkLst>
        </pc:spChg>
        <pc:spChg chg="mod">
          <ac:chgData name="Kashish Harisinghani" userId="ecb5eaa617aaf462" providerId="LiveId" clId="{662CC635-804A-4E72-833A-B263503DA20A}" dt="2021-03-24T14:53:05.186" v="1364"/>
          <ac:spMkLst>
            <pc:docMk/>
            <pc:sldMk cId="0" sldId="257"/>
            <ac:spMk id="138" creationId="{528E9FB7-83FC-4D88-9993-03829EC9E6D0}"/>
          </ac:spMkLst>
        </pc:spChg>
        <pc:spChg chg="mod">
          <ac:chgData name="Kashish Harisinghani" userId="ecb5eaa617aaf462" providerId="LiveId" clId="{662CC635-804A-4E72-833A-B263503DA20A}" dt="2021-03-24T14:53:05.186" v="1364"/>
          <ac:spMkLst>
            <pc:docMk/>
            <pc:sldMk cId="0" sldId="257"/>
            <ac:spMk id="139" creationId="{25330212-9666-4F75-84CF-ADC7A50CBB6A}"/>
          </ac:spMkLst>
        </pc:spChg>
        <pc:spChg chg="mod">
          <ac:chgData name="Kashish Harisinghani" userId="ecb5eaa617aaf462" providerId="LiveId" clId="{662CC635-804A-4E72-833A-B263503DA20A}" dt="2021-03-24T14:53:05.186" v="1364"/>
          <ac:spMkLst>
            <pc:docMk/>
            <pc:sldMk cId="0" sldId="257"/>
            <ac:spMk id="140" creationId="{B9C2CA50-94EE-4784-A867-632ABAFBEB37}"/>
          </ac:spMkLst>
        </pc:spChg>
        <pc:spChg chg="mod">
          <ac:chgData name="Kashish Harisinghani" userId="ecb5eaa617aaf462" providerId="LiveId" clId="{662CC635-804A-4E72-833A-B263503DA20A}" dt="2021-03-24T14:53:05.186" v="1364"/>
          <ac:spMkLst>
            <pc:docMk/>
            <pc:sldMk cId="0" sldId="257"/>
            <ac:spMk id="141" creationId="{B73B071E-35EB-4629-B576-C497C289CA1C}"/>
          </ac:spMkLst>
        </pc:spChg>
        <pc:spChg chg="mod">
          <ac:chgData name="Kashish Harisinghani" userId="ecb5eaa617aaf462" providerId="LiveId" clId="{662CC635-804A-4E72-833A-B263503DA20A}" dt="2021-03-24T14:53:05.186" v="1364"/>
          <ac:spMkLst>
            <pc:docMk/>
            <pc:sldMk cId="0" sldId="257"/>
            <ac:spMk id="142" creationId="{8C529315-32A8-4F67-84A7-7C9D033B061E}"/>
          </ac:spMkLst>
        </pc:spChg>
        <pc:spChg chg="mod">
          <ac:chgData name="Kashish Harisinghani" userId="ecb5eaa617aaf462" providerId="LiveId" clId="{662CC635-804A-4E72-833A-B263503DA20A}" dt="2021-03-24T14:53:05.186" v="1364"/>
          <ac:spMkLst>
            <pc:docMk/>
            <pc:sldMk cId="0" sldId="257"/>
            <ac:spMk id="143" creationId="{C3C9B168-CEE0-459F-AA31-144099D6E3D0}"/>
          </ac:spMkLst>
        </pc:spChg>
        <pc:spChg chg="mod">
          <ac:chgData name="Kashish Harisinghani" userId="ecb5eaa617aaf462" providerId="LiveId" clId="{662CC635-804A-4E72-833A-B263503DA20A}" dt="2021-03-24T14:53:05.186" v="1364"/>
          <ac:spMkLst>
            <pc:docMk/>
            <pc:sldMk cId="0" sldId="257"/>
            <ac:spMk id="144" creationId="{71DE1EE6-AE46-4FC3-8AAA-111EAD3F1292}"/>
          </ac:spMkLst>
        </pc:spChg>
        <pc:spChg chg="mod">
          <ac:chgData name="Kashish Harisinghani" userId="ecb5eaa617aaf462" providerId="LiveId" clId="{662CC635-804A-4E72-833A-B263503DA20A}" dt="2021-03-24T14:53:05.186" v="1364"/>
          <ac:spMkLst>
            <pc:docMk/>
            <pc:sldMk cId="0" sldId="257"/>
            <ac:spMk id="145" creationId="{02496CE3-3C89-4E97-852A-EE8B429B113B}"/>
          </ac:spMkLst>
        </pc:spChg>
        <pc:spChg chg="mod">
          <ac:chgData name="Kashish Harisinghani" userId="ecb5eaa617aaf462" providerId="LiveId" clId="{662CC635-804A-4E72-833A-B263503DA20A}" dt="2021-03-24T14:53:05.186" v="1364"/>
          <ac:spMkLst>
            <pc:docMk/>
            <pc:sldMk cId="0" sldId="257"/>
            <ac:spMk id="146" creationId="{E83B6568-6FE0-4618-BE6A-2CC2E4912B05}"/>
          </ac:spMkLst>
        </pc:spChg>
        <pc:spChg chg="mod">
          <ac:chgData name="Kashish Harisinghani" userId="ecb5eaa617aaf462" providerId="LiveId" clId="{662CC635-804A-4E72-833A-B263503DA20A}" dt="2021-03-24T14:53:05.186" v="1364"/>
          <ac:spMkLst>
            <pc:docMk/>
            <pc:sldMk cId="0" sldId="257"/>
            <ac:spMk id="147" creationId="{FC010467-54ED-4755-994B-260B14EA9E1A}"/>
          </ac:spMkLst>
        </pc:spChg>
        <pc:spChg chg="mod">
          <ac:chgData name="Kashish Harisinghani" userId="ecb5eaa617aaf462" providerId="LiveId" clId="{662CC635-804A-4E72-833A-B263503DA20A}" dt="2021-03-24T14:53:05.186" v="1364"/>
          <ac:spMkLst>
            <pc:docMk/>
            <pc:sldMk cId="0" sldId="257"/>
            <ac:spMk id="148" creationId="{6273F43B-B1E6-4C2C-BD4D-3DBEDF6DFBF9}"/>
          </ac:spMkLst>
        </pc:spChg>
        <pc:spChg chg="mod">
          <ac:chgData name="Kashish Harisinghani" userId="ecb5eaa617aaf462" providerId="LiveId" clId="{662CC635-804A-4E72-833A-B263503DA20A}" dt="2021-03-24T14:53:05.186" v="1364"/>
          <ac:spMkLst>
            <pc:docMk/>
            <pc:sldMk cId="0" sldId="257"/>
            <ac:spMk id="149" creationId="{1F8BE562-41E3-419F-B636-4266FA7D5803}"/>
          </ac:spMkLst>
        </pc:spChg>
        <pc:spChg chg="mod">
          <ac:chgData name="Kashish Harisinghani" userId="ecb5eaa617aaf462" providerId="LiveId" clId="{662CC635-804A-4E72-833A-B263503DA20A}" dt="2021-03-24T14:53:05.186" v="1364"/>
          <ac:spMkLst>
            <pc:docMk/>
            <pc:sldMk cId="0" sldId="257"/>
            <ac:spMk id="150" creationId="{13A34189-0767-4CF3-AF42-1130405EBC85}"/>
          </ac:spMkLst>
        </pc:spChg>
        <pc:spChg chg="mod">
          <ac:chgData name="Kashish Harisinghani" userId="ecb5eaa617aaf462" providerId="LiveId" clId="{662CC635-804A-4E72-833A-B263503DA20A}" dt="2021-03-24T14:53:05.186" v="1364"/>
          <ac:spMkLst>
            <pc:docMk/>
            <pc:sldMk cId="0" sldId="257"/>
            <ac:spMk id="151" creationId="{BD4518BE-B704-4935-A389-18660AEC3F81}"/>
          </ac:spMkLst>
        </pc:spChg>
        <pc:spChg chg="mod">
          <ac:chgData name="Kashish Harisinghani" userId="ecb5eaa617aaf462" providerId="LiveId" clId="{662CC635-804A-4E72-833A-B263503DA20A}" dt="2021-03-24T14:53:05.186" v="1364"/>
          <ac:spMkLst>
            <pc:docMk/>
            <pc:sldMk cId="0" sldId="257"/>
            <ac:spMk id="152" creationId="{8549CA19-865D-4563-8C00-B85AFEE84916}"/>
          </ac:spMkLst>
        </pc:spChg>
        <pc:spChg chg="mod">
          <ac:chgData name="Kashish Harisinghani" userId="ecb5eaa617aaf462" providerId="LiveId" clId="{662CC635-804A-4E72-833A-B263503DA20A}" dt="2021-03-24T14:53:05.186" v="1364"/>
          <ac:spMkLst>
            <pc:docMk/>
            <pc:sldMk cId="0" sldId="257"/>
            <ac:spMk id="153" creationId="{7E1338B3-8171-46EC-ABAC-7501A8A6502B}"/>
          </ac:spMkLst>
        </pc:spChg>
        <pc:spChg chg="mod">
          <ac:chgData name="Kashish Harisinghani" userId="ecb5eaa617aaf462" providerId="LiveId" clId="{662CC635-804A-4E72-833A-B263503DA20A}" dt="2021-03-24T14:53:05.186" v="1364"/>
          <ac:spMkLst>
            <pc:docMk/>
            <pc:sldMk cId="0" sldId="257"/>
            <ac:spMk id="154" creationId="{573994B5-F0DE-4A73-8B25-302A52B12C21}"/>
          </ac:spMkLst>
        </pc:spChg>
        <pc:spChg chg="mod">
          <ac:chgData name="Kashish Harisinghani" userId="ecb5eaa617aaf462" providerId="LiveId" clId="{662CC635-804A-4E72-833A-B263503DA20A}" dt="2021-03-24T14:53:05.186" v="1364"/>
          <ac:spMkLst>
            <pc:docMk/>
            <pc:sldMk cId="0" sldId="257"/>
            <ac:spMk id="155" creationId="{E67D1FC3-C02B-476D-AFB0-37F6F45A7BA4}"/>
          </ac:spMkLst>
        </pc:spChg>
        <pc:spChg chg="mod">
          <ac:chgData name="Kashish Harisinghani" userId="ecb5eaa617aaf462" providerId="LiveId" clId="{662CC635-804A-4E72-833A-B263503DA20A}" dt="2021-03-24T14:53:05.186" v="1364"/>
          <ac:spMkLst>
            <pc:docMk/>
            <pc:sldMk cId="0" sldId="257"/>
            <ac:spMk id="156" creationId="{F0918B9D-0894-4DD5-96FF-535DDAE4676B}"/>
          </ac:spMkLst>
        </pc:spChg>
        <pc:spChg chg="mod">
          <ac:chgData name="Kashish Harisinghani" userId="ecb5eaa617aaf462" providerId="LiveId" clId="{662CC635-804A-4E72-833A-B263503DA20A}" dt="2021-03-24T14:53:05.186" v="1364"/>
          <ac:spMkLst>
            <pc:docMk/>
            <pc:sldMk cId="0" sldId="257"/>
            <ac:spMk id="157" creationId="{71A4A424-95CA-4E97-91E4-6F1859998004}"/>
          </ac:spMkLst>
        </pc:spChg>
        <pc:spChg chg="mod">
          <ac:chgData name="Kashish Harisinghani" userId="ecb5eaa617aaf462" providerId="LiveId" clId="{662CC635-804A-4E72-833A-B263503DA20A}" dt="2021-03-24T14:53:05.186" v="1364"/>
          <ac:spMkLst>
            <pc:docMk/>
            <pc:sldMk cId="0" sldId="257"/>
            <ac:spMk id="158" creationId="{5D494180-B755-4A44-B41D-D6B416A662AA}"/>
          </ac:spMkLst>
        </pc:spChg>
        <pc:spChg chg="mod">
          <ac:chgData name="Kashish Harisinghani" userId="ecb5eaa617aaf462" providerId="LiveId" clId="{662CC635-804A-4E72-833A-B263503DA20A}" dt="2021-03-24T14:53:05.186" v="1364"/>
          <ac:spMkLst>
            <pc:docMk/>
            <pc:sldMk cId="0" sldId="257"/>
            <ac:spMk id="159" creationId="{264C93E4-4D74-4103-BD79-E49FC7CA4A09}"/>
          </ac:spMkLst>
        </pc:spChg>
        <pc:spChg chg="mod">
          <ac:chgData name="Kashish Harisinghani" userId="ecb5eaa617aaf462" providerId="LiveId" clId="{662CC635-804A-4E72-833A-B263503DA20A}" dt="2021-03-24T14:53:05.186" v="1364"/>
          <ac:spMkLst>
            <pc:docMk/>
            <pc:sldMk cId="0" sldId="257"/>
            <ac:spMk id="160" creationId="{D3C7EA89-A383-4C5B-BAB8-B4631AB12E10}"/>
          </ac:spMkLst>
        </pc:spChg>
        <pc:spChg chg="mod">
          <ac:chgData name="Kashish Harisinghani" userId="ecb5eaa617aaf462" providerId="LiveId" clId="{662CC635-804A-4E72-833A-B263503DA20A}" dt="2021-03-24T14:53:05.186" v="1364"/>
          <ac:spMkLst>
            <pc:docMk/>
            <pc:sldMk cId="0" sldId="257"/>
            <ac:spMk id="161" creationId="{36EE932F-CDD2-4D2E-9B44-C1D3C0FA10EC}"/>
          </ac:spMkLst>
        </pc:spChg>
        <pc:spChg chg="mod">
          <ac:chgData name="Kashish Harisinghani" userId="ecb5eaa617aaf462" providerId="LiveId" clId="{662CC635-804A-4E72-833A-B263503DA20A}" dt="2021-03-24T14:53:05.186" v="1364"/>
          <ac:spMkLst>
            <pc:docMk/>
            <pc:sldMk cId="0" sldId="257"/>
            <ac:spMk id="162" creationId="{6F9053AC-9B60-497C-BFDE-2DC8017459C9}"/>
          </ac:spMkLst>
        </pc:spChg>
        <pc:spChg chg="mod">
          <ac:chgData name="Kashish Harisinghani" userId="ecb5eaa617aaf462" providerId="LiveId" clId="{662CC635-804A-4E72-833A-B263503DA20A}" dt="2021-03-24T14:53:05.186" v="1364"/>
          <ac:spMkLst>
            <pc:docMk/>
            <pc:sldMk cId="0" sldId="257"/>
            <ac:spMk id="163" creationId="{8F1C6C9F-FE35-4222-9C06-461F44C8100C}"/>
          </ac:spMkLst>
        </pc:spChg>
        <pc:spChg chg="mod">
          <ac:chgData name="Kashish Harisinghani" userId="ecb5eaa617aaf462" providerId="LiveId" clId="{662CC635-804A-4E72-833A-B263503DA20A}" dt="2021-03-24T14:53:05.186" v="1364"/>
          <ac:spMkLst>
            <pc:docMk/>
            <pc:sldMk cId="0" sldId="257"/>
            <ac:spMk id="164" creationId="{1A4E1132-D884-4B8F-A381-E8395CE8F204}"/>
          </ac:spMkLst>
        </pc:spChg>
        <pc:spChg chg="mod">
          <ac:chgData name="Kashish Harisinghani" userId="ecb5eaa617aaf462" providerId="LiveId" clId="{662CC635-804A-4E72-833A-B263503DA20A}" dt="2021-03-24T14:53:05.186" v="1364"/>
          <ac:spMkLst>
            <pc:docMk/>
            <pc:sldMk cId="0" sldId="257"/>
            <ac:spMk id="165" creationId="{F4CEAA58-4DD2-41F0-9204-2CA9DD2D2BC8}"/>
          </ac:spMkLst>
        </pc:spChg>
        <pc:spChg chg="mod">
          <ac:chgData name="Kashish Harisinghani" userId="ecb5eaa617aaf462" providerId="LiveId" clId="{662CC635-804A-4E72-833A-B263503DA20A}" dt="2021-03-24T14:53:05.186" v="1364"/>
          <ac:spMkLst>
            <pc:docMk/>
            <pc:sldMk cId="0" sldId="257"/>
            <ac:spMk id="166" creationId="{C38B50F6-C080-4A4D-822D-2A6C87E7619C}"/>
          </ac:spMkLst>
        </pc:spChg>
        <pc:spChg chg="mod">
          <ac:chgData name="Kashish Harisinghani" userId="ecb5eaa617aaf462" providerId="LiveId" clId="{662CC635-804A-4E72-833A-B263503DA20A}" dt="2021-03-24T14:53:05.186" v="1364"/>
          <ac:spMkLst>
            <pc:docMk/>
            <pc:sldMk cId="0" sldId="257"/>
            <ac:spMk id="167" creationId="{A20063DA-61E9-4D13-A72D-D3D8B5114DF3}"/>
          </ac:spMkLst>
        </pc:spChg>
        <pc:spChg chg="mod">
          <ac:chgData name="Kashish Harisinghani" userId="ecb5eaa617aaf462" providerId="LiveId" clId="{662CC635-804A-4E72-833A-B263503DA20A}" dt="2021-03-24T14:53:05.186" v="1364"/>
          <ac:spMkLst>
            <pc:docMk/>
            <pc:sldMk cId="0" sldId="257"/>
            <ac:spMk id="168" creationId="{9FA4D173-CAD7-4889-A9E2-BDE85DF16256}"/>
          </ac:spMkLst>
        </pc:spChg>
        <pc:spChg chg="mod">
          <ac:chgData name="Kashish Harisinghani" userId="ecb5eaa617aaf462" providerId="LiveId" clId="{662CC635-804A-4E72-833A-B263503DA20A}" dt="2021-03-24T14:53:05.186" v="1364"/>
          <ac:spMkLst>
            <pc:docMk/>
            <pc:sldMk cId="0" sldId="257"/>
            <ac:spMk id="169" creationId="{74E26E4C-1916-4024-9F86-8053EE9AAD27}"/>
          </ac:spMkLst>
        </pc:spChg>
        <pc:spChg chg="mod">
          <ac:chgData name="Kashish Harisinghani" userId="ecb5eaa617aaf462" providerId="LiveId" clId="{662CC635-804A-4E72-833A-B263503DA20A}" dt="2021-03-24T14:53:05.186" v="1364"/>
          <ac:spMkLst>
            <pc:docMk/>
            <pc:sldMk cId="0" sldId="257"/>
            <ac:spMk id="170" creationId="{F54C86EE-DCF7-45F5-AE20-25D832D0D6A1}"/>
          </ac:spMkLst>
        </pc:spChg>
        <pc:spChg chg="mod">
          <ac:chgData name="Kashish Harisinghani" userId="ecb5eaa617aaf462" providerId="LiveId" clId="{662CC635-804A-4E72-833A-B263503DA20A}" dt="2021-03-24T14:53:05.186" v="1364"/>
          <ac:spMkLst>
            <pc:docMk/>
            <pc:sldMk cId="0" sldId="257"/>
            <ac:spMk id="172" creationId="{00C41A2C-DE12-4E95-9771-D3D6837FE071}"/>
          </ac:spMkLst>
        </pc:spChg>
        <pc:spChg chg="mod">
          <ac:chgData name="Kashish Harisinghani" userId="ecb5eaa617aaf462" providerId="LiveId" clId="{662CC635-804A-4E72-833A-B263503DA20A}" dt="2021-03-24T14:53:05.186" v="1364"/>
          <ac:spMkLst>
            <pc:docMk/>
            <pc:sldMk cId="0" sldId="257"/>
            <ac:spMk id="173" creationId="{A5C6D201-C2A9-454C-B881-001689C33EA9}"/>
          </ac:spMkLst>
        </pc:spChg>
        <pc:spChg chg="mod">
          <ac:chgData name="Kashish Harisinghani" userId="ecb5eaa617aaf462" providerId="LiveId" clId="{662CC635-804A-4E72-833A-B263503DA20A}" dt="2021-03-24T14:53:05.186" v="1364"/>
          <ac:spMkLst>
            <pc:docMk/>
            <pc:sldMk cId="0" sldId="257"/>
            <ac:spMk id="174" creationId="{6F865B66-008E-4D0C-BFC8-216264ED88FB}"/>
          </ac:spMkLst>
        </pc:spChg>
        <pc:spChg chg="mod">
          <ac:chgData name="Kashish Harisinghani" userId="ecb5eaa617aaf462" providerId="LiveId" clId="{662CC635-804A-4E72-833A-B263503DA20A}" dt="2021-03-24T14:53:05.186" v="1364"/>
          <ac:spMkLst>
            <pc:docMk/>
            <pc:sldMk cId="0" sldId="257"/>
            <ac:spMk id="175" creationId="{0F3BECBD-70B0-44D1-A3C4-6DB808CD91C0}"/>
          </ac:spMkLst>
        </pc:spChg>
        <pc:spChg chg="mod">
          <ac:chgData name="Kashish Harisinghani" userId="ecb5eaa617aaf462" providerId="LiveId" clId="{662CC635-804A-4E72-833A-B263503DA20A}" dt="2021-03-24T14:53:05.186" v="1364"/>
          <ac:spMkLst>
            <pc:docMk/>
            <pc:sldMk cId="0" sldId="257"/>
            <ac:spMk id="176" creationId="{BEA69250-5929-4842-924A-EBCDCE18A954}"/>
          </ac:spMkLst>
        </pc:spChg>
        <pc:spChg chg="mod">
          <ac:chgData name="Kashish Harisinghani" userId="ecb5eaa617aaf462" providerId="LiveId" clId="{662CC635-804A-4E72-833A-B263503DA20A}" dt="2021-03-24T14:53:05.186" v="1364"/>
          <ac:spMkLst>
            <pc:docMk/>
            <pc:sldMk cId="0" sldId="257"/>
            <ac:spMk id="177" creationId="{5C828496-F2E4-4291-915A-3FBACB3615AB}"/>
          </ac:spMkLst>
        </pc:spChg>
        <pc:spChg chg="mod">
          <ac:chgData name="Kashish Harisinghani" userId="ecb5eaa617aaf462" providerId="LiveId" clId="{662CC635-804A-4E72-833A-B263503DA20A}" dt="2021-03-24T14:53:05.186" v="1364"/>
          <ac:spMkLst>
            <pc:docMk/>
            <pc:sldMk cId="0" sldId="257"/>
            <ac:spMk id="178" creationId="{DAC66C3A-9A9D-48AB-8786-8460D96890AF}"/>
          </ac:spMkLst>
        </pc:spChg>
        <pc:spChg chg="mod">
          <ac:chgData name="Kashish Harisinghani" userId="ecb5eaa617aaf462" providerId="LiveId" clId="{662CC635-804A-4E72-833A-B263503DA20A}" dt="2021-03-24T14:53:05.186" v="1364"/>
          <ac:spMkLst>
            <pc:docMk/>
            <pc:sldMk cId="0" sldId="257"/>
            <ac:spMk id="179" creationId="{35A9A9E7-7484-4452-B6F1-D11485C23936}"/>
          </ac:spMkLst>
        </pc:spChg>
        <pc:spChg chg="mod">
          <ac:chgData name="Kashish Harisinghani" userId="ecb5eaa617aaf462" providerId="LiveId" clId="{662CC635-804A-4E72-833A-B263503DA20A}" dt="2021-03-24T14:53:05.186" v="1364"/>
          <ac:spMkLst>
            <pc:docMk/>
            <pc:sldMk cId="0" sldId="257"/>
            <ac:spMk id="180" creationId="{CB1F528C-50FA-425A-AF67-AFFED087F922}"/>
          </ac:spMkLst>
        </pc:spChg>
        <pc:spChg chg="mod">
          <ac:chgData name="Kashish Harisinghani" userId="ecb5eaa617aaf462" providerId="LiveId" clId="{662CC635-804A-4E72-833A-B263503DA20A}" dt="2021-03-24T14:53:05.186" v="1364"/>
          <ac:spMkLst>
            <pc:docMk/>
            <pc:sldMk cId="0" sldId="257"/>
            <ac:spMk id="181" creationId="{2CFC629A-9E61-4F8A-AAEB-78B956E21EF0}"/>
          </ac:spMkLst>
        </pc:spChg>
        <pc:spChg chg="mod">
          <ac:chgData name="Kashish Harisinghani" userId="ecb5eaa617aaf462" providerId="LiveId" clId="{662CC635-804A-4E72-833A-B263503DA20A}" dt="2021-03-24T14:53:05.186" v="1364"/>
          <ac:spMkLst>
            <pc:docMk/>
            <pc:sldMk cId="0" sldId="257"/>
            <ac:spMk id="182" creationId="{8C2036D2-0253-4314-9A06-094501A040BC}"/>
          </ac:spMkLst>
        </pc:spChg>
        <pc:spChg chg="mod">
          <ac:chgData name="Kashish Harisinghani" userId="ecb5eaa617aaf462" providerId="LiveId" clId="{662CC635-804A-4E72-833A-B263503DA20A}" dt="2021-03-24T14:53:05.186" v="1364"/>
          <ac:spMkLst>
            <pc:docMk/>
            <pc:sldMk cId="0" sldId="257"/>
            <ac:spMk id="183" creationId="{750053F9-B132-4CA2-828A-C3E9BD298742}"/>
          </ac:spMkLst>
        </pc:spChg>
        <pc:spChg chg="mod">
          <ac:chgData name="Kashish Harisinghani" userId="ecb5eaa617aaf462" providerId="LiveId" clId="{662CC635-804A-4E72-833A-B263503DA20A}" dt="2021-03-24T14:53:05.186" v="1364"/>
          <ac:spMkLst>
            <pc:docMk/>
            <pc:sldMk cId="0" sldId="257"/>
            <ac:spMk id="184" creationId="{14F737E7-15B3-47AB-A172-30155B665FC3}"/>
          </ac:spMkLst>
        </pc:spChg>
        <pc:spChg chg="mod">
          <ac:chgData name="Kashish Harisinghani" userId="ecb5eaa617aaf462" providerId="LiveId" clId="{662CC635-804A-4E72-833A-B263503DA20A}" dt="2021-03-24T14:53:05.186" v="1364"/>
          <ac:spMkLst>
            <pc:docMk/>
            <pc:sldMk cId="0" sldId="257"/>
            <ac:spMk id="185" creationId="{EFC20A13-A5AE-4581-8A77-C73C22468D1A}"/>
          </ac:spMkLst>
        </pc:spChg>
        <pc:spChg chg="mod">
          <ac:chgData name="Kashish Harisinghani" userId="ecb5eaa617aaf462" providerId="LiveId" clId="{662CC635-804A-4E72-833A-B263503DA20A}" dt="2021-03-24T14:53:05.186" v="1364"/>
          <ac:spMkLst>
            <pc:docMk/>
            <pc:sldMk cId="0" sldId="257"/>
            <ac:spMk id="186" creationId="{C9E737A7-BB7B-4C31-9A64-CD223FFDC48F}"/>
          </ac:spMkLst>
        </pc:spChg>
        <pc:spChg chg="mod">
          <ac:chgData name="Kashish Harisinghani" userId="ecb5eaa617aaf462" providerId="LiveId" clId="{662CC635-804A-4E72-833A-B263503DA20A}" dt="2021-03-24T14:53:05.186" v="1364"/>
          <ac:spMkLst>
            <pc:docMk/>
            <pc:sldMk cId="0" sldId="257"/>
            <ac:spMk id="187" creationId="{84070D28-DEBC-4589-AFBE-216937D7D19F}"/>
          </ac:spMkLst>
        </pc:spChg>
        <pc:spChg chg="mod">
          <ac:chgData name="Kashish Harisinghani" userId="ecb5eaa617aaf462" providerId="LiveId" clId="{662CC635-804A-4E72-833A-B263503DA20A}" dt="2021-03-24T14:53:05.186" v="1364"/>
          <ac:spMkLst>
            <pc:docMk/>
            <pc:sldMk cId="0" sldId="257"/>
            <ac:spMk id="188" creationId="{DB5C3C79-C151-41E0-A411-80DEE37E2C07}"/>
          </ac:spMkLst>
        </pc:spChg>
        <pc:spChg chg="mod">
          <ac:chgData name="Kashish Harisinghani" userId="ecb5eaa617aaf462" providerId="LiveId" clId="{662CC635-804A-4E72-833A-B263503DA20A}" dt="2021-03-24T14:53:05.186" v="1364"/>
          <ac:spMkLst>
            <pc:docMk/>
            <pc:sldMk cId="0" sldId="257"/>
            <ac:spMk id="189" creationId="{D9446B7D-A6B5-419F-A5FA-9F3EB0592DA6}"/>
          </ac:spMkLst>
        </pc:spChg>
        <pc:spChg chg="mod">
          <ac:chgData name="Kashish Harisinghani" userId="ecb5eaa617aaf462" providerId="LiveId" clId="{662CC635-804A-4E72-833A-B263503DA20A}" dt="2021-03-24T14:53:05.186" v="1364"/>
          <ac:spMkLst>
            <pc:docMk/>
            <pc:sldMk cId="0" sldId="257"/>
            <ac:spMk id="190" creationId="{2847A738-60B1-4C3D-AF01-5004BC5E0ACD}"/>
          </ac:spMkLst>
        </pc:spChg>
        <pc:spChg chg="mod">
          <ac:chgData name="Kashish Harisinghani" userId="ecb5eaa617aaf462" providerId="LiveId" clId="{662CC635-804A-4E72-833A-B263503DA20A}" dt="2021-03-24T14:53:05.186" v="1364"/>
          <ac:spMkLst>
            <pc:docMk/>
            <pc:sldMk cId="0" sldId="257"/>
            <ac:spMk id="191" creationId="{E1126583-08A0-4D96-B0E8-B152E6420F98}"/>
          </ac:spMkLst>
        </pc:spChg>
        <pc:spChg chg="mod">
          <ac:chgData name="Kashish Harisinghani" userId="ecb5eaa617aaf462" providerId="LiveId" clId="{662CC635-804A-4E72-833A-B263503DA20A}" dt="2021-03-24T14:53:05.186" v="1364"/>
          <ac:spMkLst>
            <pc:docMk/>
            <pc:sldMk cId="0" sldId="257"/>
            <ac:spMk id="192" creationId="{3BA53E50-6681-4602-83BB-7A72D4CCD1F1}"/>
          </ac:spMkLst>
        </pc:spChg>
        <pc:spChg chg="mod">
          <ac:chgData name="Kashish Harisinghani" userId="ecb5eaa617aaf462" providerId="LiveId" clId="{662CC635-804A-4E72-833A-B263503DA20A}" dt="2021-03-24T14:53:05.186" v="1364"/>
          <ac:spMkLst>
            <pc:docMk/>
            <pc:sldMk cId="0" sldId="257"/>
            <ac:spMk id="193" creationId="{72BCF6A6-CFE4-4D7B-8C8B-502144AEF0CC}"/>
          </ac:spMkLst>
        </pc:spChg>
        <pc:spChg chg="mod">
          <ac:chgData name="Kashish Harisinghani" userId="ecb5eaa617aaf462" providerId="LiveId" clId="{662CC635-804A-4E72-833A-B263503DA20A}" dt="2021-03-24T14:53:05.186" v="1364"/>
          <ac:spMkLst>
            <pc:docMk/>
            <pc:sldMk cId="0" sldId="257"/>
            <ac:spMk id="194" creationId="{E16C9961-3F6D-4A79-8614-32114C6F0D52}"/>
          </ac:spMkLst>
        </pc:spChg>
        <pc:spChg chg="mod">
          <ac:chgData name="Kashish Harisinghani" userId="ecb5eaa617aaf462" providerId="LiveId" clId="{662CC635-804A-4E72-833A-B263503DA20A}" dt="2021-03-24T14:53:05.186" v="1364"/>
          <ac:spMkLst>
            <pc:docMk/>
            <pc:sldMk cId="0" sldId="257"/>
            <ac:spMk id="195" creationId="{DC4F280D-ACD8-4808-8C18-BBC824854AE7}"/>
          </ac:spMkLst>
        </pc:spChg>
        <pc:spChg chg="mod">
          <ac:chgData name="Kashish Harisinghani" userId="ecb5eaa617aaf462" providerId="LiveId" clId="{662CC635-804A-4E72-833A-B263503DA20A}" dt="2021-03-24T14:53:05.186" v="1364"/>
          <ac:spMkLst>
            <pc:docMk/>
            <pc:sldMk cId="0" sldId="257"/>
            <ac:spMk id="196" creationId="{3378AC96-B407-4F71-86C1-EC01BF031E05}"/>
          </ac:spMkLst>
        </pc:spChg>
        <pc:spChg chg="mod">
          <ac:chgData name="Kashish Harisinghani" userId="ecb5eaa617aaf462" providerId="LiveId" clId="{662CC635-804A-4E72-833A-B263503DA20A}" dt="2021-03-24T14:53:05.186" v="1364"/>
          <ac:spMkLst>
            <pc:docMk/>
            <pc:sldMk cId="0" sldId="257"/>
            <ac:spMk id="197" creationId="{F205B1B1-1DE6-4D55-91B8-E65AA9CE7EB6}"/>
          </ac:spMkLst>
        </pc:spChg>
        <pc:spChg chg="mod">
          <ac:chgData name="Kashish Harisinghani" userId="ecb5eaa617aaf462" providerId="LiveId" clId="{662CC635-804A-4E72-833A-B263503DA20A}" dt="2021-03-24T14:53:05.186" v="1364"/>
          <ac:spMkLst>
            <pc:docMk/>
            <pc:sldMk cId="0" sldId="257"/>
            <ac:spMk id="198" creationId="{6AACF7F6-E3E2-4EA7-B63F-F7D1226C06B7}"/>
          </ac:spMkLst>
        </pc:spChg>
        <pc:spChg chg="mod">
          <ac:chgData name="Kashish Harisinghani" userId="ecb5eaa617aaf462" providerId="LiveId" clId="{662CC635-804A-4E72-833A-B263503DA20A}" dt="2021-03-24T14:53:05.186" v="1364"/>
          <ac:spMkLst>
            <pc:docMk/>
            <pc:sldMk cId="0" sldId="257"/>
            <ac:spMk id="199" creationId="{E349757A-D1E1-460B-9DF7-F6CCAA5CECE9}"/>
          </ac:spMkLst>
        </pc:spChg>
        <pc:spChg chg="mod">
          <ac:chgData name="Kashish Harisinghani" userId="ecb5eaa617aaf462" providerId="LiveId" clId="{662CC635-804A-4E72-833A-B263503DA20A}" dt="2021-03-24T14:53:05.186" v="1364"/>
          <ac:spMkLst>
            <pc:docMk/>
            <pc:sldMk cId="0" sldId="257"/>
            <ac:spMk id="200" creationId="{6179022B-C97D-4C21-9293-887D9965C3EE}"/>
          </ac:spMkLst>
        </pc:spChg>
        <pc:spChg chg="mod">
          <ac:chgData name="Kashish Harisinghani" userId="ecb5eaa617aaf462" providerId="LiveId" clId="{662CC635-804A-4E72-833A-B263503DA20A}" dt="2021-03-24T14:53:05.186" v="1364"/>
          <ac:spMkLst>
            <pc:docMk/>
            <pc:sldMk cId="0" sldId="257"/>
            <ac:spMk id="201" creationId="{1E19D16C-D677-46A5-909B-C6289E27C78C}"/>
          </ac:spMkLst>
        </pc:spChg>
        <pc:spChg chg="mod">
          <ac:chgData name="Kashish Harisinghani" userId="ecb5eaa617aaf462" providerId="LiveId" clId="{662CC635-804A-4E72-833A-B263503DA20A}" dt="2021-03-24T14:53:05.186" v="1364"/>
          <ac:spMkLst>
            <pc:docMk/>
            <pc:sldMk cId="0" sldId="257"/>
            <ac:spMk id="202" creationId="{3F34836E-87AB-41D3-83F1-623BC11F7556}"/>
          </ac:spMkLst>
        </pc:spChg>
        <pc:spChg chg="mod">
          <ac:chgData name="Kashish Harisinghani" userId="ecb5eaa617aaf462" providerId="LiveId" clId="{662CC635-804A-4E72-833A-B263503DA20A}" dt="2021-03-24T14:53:05.186" v="1364"/>
          <ac:spMkLst>
            <pc:docMk/>
            <pc:sldMk cId="0" sldId="257"/>
            <ac:spMk id="203" creationId="{6C3226A0-8B94-4E6A-AB5B-238D411CFD21}"/>
          </ac:spMkLst>
        </pc:spChg>
        <pc:spChg chg="mod">
          <ac:chgData name="Kashish Harisinghani" userId="ecb5eaa617aaf462" providerId="LiveId" clId="{662CC635-804A-4E72-833A-B263503DA20A}" dt="2021-03-24T14:53:05.186" v="1364"/>
          <ac:spMkLst>
            <pc:docMk/>
            <pc:sldMk cId="0" sldId="257"/>
            <ac:spMk id="204" creationId="{DACFA166-36E8-4C7D-BD68-23D43D5AB9D8}"/>
          </ac:spMkLst>
        </pc:spChg>
        <pc:spChg chg="mod">
          <ac:chgData name="Kashish Harisinghani" userId="ecb5eaa617aaf462" providerId="LiveId" clId="{662CC635-804A-4E72-833A-B263503DA20A}" dt="2021-03-24T14:53:05.186" v="1364"/>
          <ac:spMkLst>
            <pc:docMk/>
            <pc:sldMk cId="0" sldId="257"/>
            <ac:spMk id="205" creationId="{FD0EDBED-A2B1-4255-84A6-6C4547208356}"/>
          </ac:spMkLst>
        </pc:spChg>
        <pc:spChg chg="mod">
          <ac:chgData name="Kashish Harisinghani" userId="ecb5eaa617aaf462" providerId="LiveId" clId="{662CC635-804A-4E72-833A-B263503DA20A}" dt="2021-03-24T14:53:05.186" v="1364"/>
          <ac:spMkLst>
            <pc:docMk/>
            <pc:sldMk cId="0" sldId="257"/>
            <ac:spMk id="206" creationId="{F8260457-41A4-42DB-9BE5-4911AD9E74DD}"/>
          </ac:spMkLst>
        </pc:spChg>
        <pc:spChg chg="mod">
          <ac:chgData name="Kashish Harisinghani" userId="ecb5eaa617aaf462" providerId="LiveId" clId="{662CC635-804A-4E72-833A-B263503DA20A}" dt="2021-03-24T14:53:05.186" v="1364"/>
          <ac:spMkLst>
            <pc:docMk/>
            <pc:sldMk cId="0" sldId="257"/>
            <ac:spMk id="207" creationId="{1A7C8329-0873-4138-B68C-F16B1CA16AE9}"/>
          </ac:spMkLst>
        </pc:spChg>
        <pc:spChg chg="mod">
          <ac:chgData name="Kashish Harisinghani" userId="ecb5eaa617aaf462" providerId="LiveId" clId="{662CC635-804A-4E72-833A-B263503DA20A}" dt="2021-03-24T14:53:05.186" v="1364"/>
          <ac:spMkLst>
            <pc:docMk/>
            <pc:sldMk cId="0" sldId="257"/>
            <ac:spMk id="208" creationId="{611C2DC0-FA26-4BBD-8DC3-1FECF2F24F5D}"/>
          </ac:spMkLst>
        </pc:spChg>
        <pc:spChg chg="mod">
          <ac:chgData name="Kashish Harisinghani" userId="ecb5eaa617aaf462" providerId="LiveId" clId="{662CC635-804A-4E72-833A-B263503DA20A}" dt="2021-03-24T14:53:05.186" v="1364"/>
          <ac:spMkLst>
            <pc:docMk/>
            <pc:sldMk cId="0" sldId="257"/>
            <ac:spMk id="209" creationId="{65D1F0CF-7FEF-486C-B9DF-CF7BAB76FB29}"/>
          </ac:spMkLst>
        </pc:spChg>
        <pc:spChg chg="mod">
          <ac:chgData name="Kashish Harisinghani" userId="ecb5eaa617aaf462" providerId="LiveId" clId="{662CC635-804A-4E72-833A-B263503DA20A}" dt="2021-03-24T14:53:05.186" v="1364"/>
          <ac:spMkLst>
            <pc:docMk/>
            <pc:sldMk cId="0" sldId="257"/>
            <ac:spMk id="210" creationId="{4EB4CA17-DC3D-41A9-9D12-FE7255278476}"/>
          </ac:spMkLst>
        </pc:spChg>
        <pc:spChg chg="mod">
          <ac:chgData name="Kashish Harisinghani" userId="ecb5eaa617aaf462" providerId="LiveId" clId="{662CC635-804A-4E72-833A-B263503DA20A}" dt="2021-03-24T14:53:05.186" v="1364"/>
          <ac:spMkLst>
            <pc:docMk/>
            <pc:sldMk cId="0" sldId="257"/>
            <ac:spMk id="211" creationId="{E9F5F3C6-0DF4-44A9-A792-4643297D6DAC}"/>
          </ac:spMkLst>
        </pc:spChg>
        <pc:spChg chg="mod">
          <ac:chgData name="Kashish Harisinghani" userId="ecb5eaa617aaf462" providerId="LiveId" clId="{662CC635-804A-4E72-833A-B263503DA20A}" dt="2021-03-24T14:53:05.186" v="1364"/>
          <ac:spMkLst>
            <pc:docMk/>
            <pc:sldMk cId="0" sldId="257"/>
            <ac:spMk id="212" creationId="{7DD6E9BB-578D-4E4B-B109-F9E8AF8F1E44}"/>
          </ac:spMkLst>
        </pc:spChg>
        <pc:spChg chg="mod">
          <ac:chgData name="Kashish Harisinghani" userId="ecb5eaa617aaf462" providerId="LiveId" clId="{662CC635-804A-4E72-833A-B263503DA20A}" dt="2021-03-24T14:53:05.186" v="1364"/>
          <ac:spMkLst>
            <pc:docMk/>
            <pc:sldMk cId="0" sldId="257"/>
            <ac:spMk id="213" creationId="{3B943C7F-D38B-42C3-89D0-19F1BDBCC008}"/>
          </ac:spMkLst>
        </pc:spChg>
        <pc:spChg chg="mod">
          <ac:chgData name="Kashish Harisinghani" userId="ecb5eaa617aaf462" providerId="LiveId" clId="{662CC635-804A-4E72-833A-B263503DA20A}" dt="2021-03-24T14:53:05.186" v="1364"/>
          <ac:spMkLst>
            <pc:docMk/>
            <pc:sldMk cId="0" sldId="257"/>
            <ac:spMk id="214" creationId="{74AE2848-A315-4D56-96E8-AD1A931B41D8}"/>
          </ac:spMkLst>
        </pc:spChg>
        <pc:spChg chg="mod">
          <ac:chgData name="Kashish Harisinghani" userId="ecb5eaa617aaf462" providerId="LiveId" clId="{662CC635-804A-4E72-833A-B263503DA20A}" dt="2021-03-24T14:53:05.186" v="1364"/>
          <ac:spMkLst>
            <pc:docMk/>
            <pc:sldMk cId="0" sldId="257"/>
            <ac:spMk id="215" creationId="{8A02D960-B6A4-4A28-BD65-9E3A2B0A5156}"/>
          </ac:spMkLst>
        </pc:spChg>
        <pc:spChg chg="mod">
          <ac:chgData name="Kashish Harisinghani" userId="ecb5eaa617aaf462" providerId="LiveId" clId="{662CC635-804A-4E72-833A-B263503DA20A}" dt="2021-03-24T14:53:05.186" v="1364"/>
          <ac:spMkLst>
            <pc:docMk/>
            <pc:sldMk cId="0" sldId="257"/>
            <ac:spMk id="216" creationId="{CB01A39A-6E66-42EE-9FF7-5A2A2CBE4750}"/>
          </ac:spMkLst>
        </pc:spChg>
        <pc:spChg chg="mod">
          <ac:chgData name="Kashish Harisinghani" userId="ecb5eaa617aaf462" providerId="LiveId" clId="{662CC635-804A-4E72-833A-B263503DA20A}" dt="2021-03-24T14:53:05.186" v="1364"/>
          <ac:spMkLst>
            <pc:docMk/>
            <pc:sldMk cId="0" sldId="257"/>
            <ac:spMk id="217" creationId="{B97561C3-4FCD-4D33-8ADB-19515968C731}"/>
          </ac:spMkLst>
        </pc:spChg>
        <pc:spChg chg="mod">
          <ac:chgData name="Kashish Harisinghani" userId="ecb5eaa617aaf462" providerId="LiveId" clId="{662CC635-804A-4E72-833A-B263503DA20A}" dt="2021-03-24T14:53:05.186" v="1364"/>
          <ac:spMkLst>
            <pc:docMk/>
            <pc:sldMk cId="0" sldId="257"/>
            <ac:spMk id="218" creationId="{3FFE097F-789A-4868-BC1B-1CA430917BFC}"/>
          </ac:spMkLst>
        </pc:spChg>
        <pc:spChg chg="mod">
          <ac:chgData name="Kashish Harisinghani" userId="ecb5eaa617aaf462" providerId="LiveId" clId="{662CC635-804A-4E72-833A-B263503DA20A}" dt="2021-03-24T14:53:05.186" v="1364"/>
          <ac:spMkLst>
            <pc:docMk/>
            <pc:sldMk cId="0" sldId="257"/>
            <ac:spMk id="219" creationId="{D850A945-1891-47C9-B788-F06CBE93828A}"/>
          </ac:spMkLst>
        </pc:spChg>
        <pc:spChg chg="mod">
          <ac:chgData name="Kashish Harisinghani" userId="ecb5eaa617aaf462" providerId="LiveId" clId="{662CC635-804A-4E72-833A-B263503DA20A}" dt="2021-03-24T14:53:05.186" v="1364"/>
          <ac:spMkLst>
            <pc:docMk/>
            <pc:sldMk cId="0" sldId="257"/>
            <ac:spMk id="220" creationId="{38D76E42-BD2F-4B05-8F6C-35E2E40E1A24}"/>
          </ac:spMkLst>
        </pc:spChg>
        <pc:spChg chg="mod">
          <ac:chgData name="Kashish Harisinghani" userId="ecb5eaa617aaf462" providerId="LiveId" clId="{662CC635-804A-4E72-833A-B263503DA20A}" dt="2021-03-24T14:53:05.186" v="1364"/>
          <ac:spMkLst>
            <pc:docMk/>
            <pc:sldMk cId="0" sldId="257"/>
            <ac:spMk id="221" creationId="{4F814533-9E59-47D0-8D11-FD50454DD360}"/>
          </ac:spMkLst>
        </pc:spChg>
        <pc:spChg chg="mod">
          <ac:chgData name="Kashish Harisinghani" userId="ecb5eaa617aaf462" providerId="LiveId" clId="{662CC635-804A-4E72-833A-B263503DA20A}" dt="2021-03-24T14:53:05.186" v="1364"/>
          <ac:spMkLst>
            <pc:docMk/>
            <pc:sldMk cId="0" sldId="257"/>
            <ac:spMk id="222" creationId="{6CC1751D-B1F5-4BD0-AD0A-E921950A27FA}"/>
          </ac:spMkLst>
        </pc:spChg>
        <pc:spChg chg="mod">
          <ac:chgData name="Kashish Harisinghani" userId="ecb5eaa617aaf462" providerId="LiveId" clId="{662CC635-804A-4E72-833A-B263503DA20A}" dt="2021-03-24T14:53:05.186" v="1364"/>
          <ac:spMkLst>
            <pc:docMk/>
            <pc:sldMk cId="0" sldId="257"/>
            <ac:spMk id="223" creationId="{3FE7DFD6-056F-4BFD-847A-668DFA131585}"/>
          </ac:spMkLst>
        </pc:spChg>
        <pc:spChg chg="mod">
          <ac:chgData name="Kashish Harisinghani" userId="ecb5eaa617aaf462" providerId="LiveId" clId="{662CC635-804A-4E72-833A-B263503DA20A}" dt="2021-03-24T14:53:05.186" v="1364"/>
          <ac:spMkLst>
            <pc:docMk/>
            <pc:sldMk cId="0" sldId="257"/>
            <ac:spMk id="224" creationId="{0E571DE2-C895-4FB6-A017-893C79D9A097}"/>
          </ac:spMkLst>
        </pc:spChg>
        <pc:spChg chg="mod">
          <ac:chgData name="Kashish Harisinghani" userId="ecb5eaa617aaf462" providerId="LiveId" clId="{662CC635-804A-4E72-833A-B263503DA20A}" dt="2021-03-24T14:53:05.186" v="1364"/>
          <ac:spMkLst>
            <pc:docMk/>
            <pc:sldMk cId="0" sldId="257"/>
            <ac:spMk id="225" creationId="{10BF545A-F339-4031-8C8F-769568E43B93}"/>
          </ac:spMkLst>
        </pc:spChg>
        <pc:spChg chg="mod">
          <ac:chgData name="Kashish Harisinghani" userId="ecb5eaa617aaf462" providerId="LiveId" clId="{662CC635-804A-4E72-833A-B263503DA20A}" dt="2021-03-24T14:53:05.186" v="1364"/>
          <ac:spMkLst>
            <pc:docMk/>
            <pc:sldMk cId="0" sldId="257"/>
            <ac:spMk id="226" creationId="{386E3933-EE58-4F76-A641-78CF87243FB3}"/>
          </ac:spMkLst>
        </pc:spChg>
        <pc:spChg chg="mod">
          <ac:chgData name="Kashish Harisinghani" userId="ecb5eaa617aaf462" providerId="LiveId" clId="{662CC635-804A-4E72-833A-B263503DA20A}" dt="2021-03-24T14:53:05.186" v="1364"/>
          <ac:spMkLst>
            <pc:docMk/>
            <pc:sldMk cId="0" sldId="257"/>
            <ac:spMk id="227" creationId="{CEB6DA22-573F-417D-A1CE-0F4F2D10D172}"/>
          </ac:spMkLst>
        </pc:spChg>
        <pc:spChg chg="mod">
          <ac:chgData name="Kashish Harisinghani" userId="ecb5eaa617aaf462" providerId="LiveId" clId="{662CC635-804A-4E72-833A-B263503DA20A}" dt="2021-03-24T14:53:05.186" v="1364"/>
          <ac:spMkLst>
            <pc:docMk/>
            <pc:sldMk cId="0" sldId="257"/>
            <ac:spMk id="228" creationId="{82D45652-97E1-4F83-91C1-07AE127FADFB}"/>
          </ac:spMkLst>
        </pc:spChg>
        <pc:spChg chg="mod">
          <ac:chgData name="Kashish Harisinghani" userId="ecb5eaa617aaf462" providerId="LiveId" clId="{662CC635-804A-4E72-833A-B263503DA20A}" dt="2021-03-24T14:53:05.186" v="1364"/>
          <ac:spMkLst>
            <pc:docMk/>
            <pc:sldMk cId="0" sldId="257"/>
            <ac:spMk id="229" creationId="{E50F2E13-F373-4699-865C-2A763276AA1D}"/>
          </ac:spMkLst>
        </pc:spChg>
        <pc:spChg chg="mod">
          <ac:chgData name="Kashish Harisinghani" userId="ecb5eaa617aaf462" providerId="LiveId" clId="{662CC635-804A-4E72-833A-B263503DA20A}" dt="2021-03-24T14:53:05.186" v="1364"/>
          <ac:spMkLst>
            <pc:docMk/>
            <pc:sldMk cId="0" sldId="257"/>
            <ac:spMk id="230" creationId="{28611DC1-AE80-49B0-8257-851DFF8FCD27}"/>
          </ac:spMkLst>
        </pc:spChg>
        <pc:spChg chg="mod">
          <ac:chgData name="Kashish Harisinghani" userId="ecb5eaa617aaf462" providerId="LiveId" clId="{662CC635-804A-4E72-833A-B263503DA20A}" dt="2021-03-24T14:53:05.186" v="1364"/>
          <ac:spMkLst>
            <pc:docMk/>
            <pc:sldMk cId="0" sldId="257"/>
            <ac:spMk id="231" creationId="{2ECDE403-4C4A-4DA1-840D-8A147F001164}"/>
          </ac:spMkLst>
        </pc:spChg>
        <pc:spChg chg="mod">
          <ac:chgData name="Kashish Harisinghani" userId="ecb5eaa617aaf462" providerId="LiveId" clId="{662CC635-804A-4E72-833A-B263503DA20A}" dt="2021-03-24T14:53:05.186" v="1364"/>
          <ac:spMkLst>
            <pc:docMk/>
            <pc:sldMk cId="0" sldId="257"/>
            <ac:spMk id="232" creationId="{50327923-EDE7-4F4E-B148-DC5BB571114C}"/>
          </ac:spMkLst>
        </pc:spChg>
        <pc:spChg chg="mod">
          <ac:chgData name="Kashish Harisinghani" userId="ecb5eaa617aaf462" providerId="LiveId" clId="{662CC635-804A-4E72-833A-B263503DA20A}" dt="2021-03-24T14:53:05.186" v="1364"/>
          <ac:spMkLst>
            <pc:docMk/>
            <pc:sldMk cId="0" sldId="257"/>
            <ac:spMk id="233" creationId="{9190F236-4046-43B5-94BB-24FF522FE2EA}"/>
          </ac:spMkLst>
        </pc:spChg>
        <pc:spChg chg="mod">
          <ac:chgData name="Kashish Harisinghani" userId="ecb5eaa617aaf462" providerId="LiveId" clId="{662CC635-804A-4E72-833A-B263503DA20A}" dt="2021-03-24T14:53:05.186" v="1364"/>
          <ac:spMkLst>
            <pc:docMk/>
            <pc:sldMk cId="0" sldId="257"/>
            <ac:spMk id="234" creationId="{92C9AF8C-E9C1-4307-B9BB-4D0FEFB293EE}"/>
          </ac:spMkLst>
        </pc:spChg>
        <pc:spChg chg="mod">
          <ac:chgData name="Kashish Harisinghani" userId="ecb5eaa617aaf462" providerId="LiveId" clId="{662CC635-804A-4E72-833A-B263503DA20A}" dt="2021-03-24T14:53:05.186" v="1364"/>
          <ac:spMkLst>
            <pc:docMk/>
            <pc:sldMk cId="0" sldId="257"/>
            <ac:spMk id="235" creationId="{D7317928-ED16-430D-BAE4-958658E8732F}"/>
          </ac:spMkLst>
        </pc:spChg>
        <pc:spChg chg="mod">
          <ac:chgData name="Kashish Harisinghani" userId="ecb5eaa617aaf462" providerId="LiveId" clId="{662CC635-804A-4E72-833A-B263503DA20A}" dt="2021-03-24T14:53:05.186" v="1364"/>
          <ac:spMkLst>
            <pc:docMk/>
            <pc:sldMk cId="0" sldId="257"/>
            <ac:spMk id="236" creationId="{9C6C937A-8566-4CED-A36D-5BCA7624A0C9}"/>
          </ac:spMkLst>
        </pc:spChg>
        <pc:spChg chg="mod">
          <ac:chgData name="Kashish Harisinghani" userId="ecb5eaa617aaf462" providerId="LiveId" clId="{662CC635-804A-4E72-833A-B263503DA20A}" dt="2021-03-24T14:53:05.186" v="1364"/>
          <ac:spMkLst>
            <pc:docMk/>
            <pc:sldMk cId="0" sldId="257"/>
            <ac:spMk id="237" creationId="{A7CF3E95-036B-4BD0-B6DB-741B33656D8A}"/>
          </ac:spMkLst>
        </pc:spChg>
        <pc:spChg chg="mod">
          <ac:chgData name="Kashish Harisinghani" userId="ecb5eaa617aaf462" providerId="LiveId" clId="{662CC635-804A-4E72-833A-B263503DA20A}" dt="2021-03-24T14:53:05.186" v="1364"/>
          <ac:spMkLst>
            <pc:docMk/>
            <pc:sldMk cId="0" sldId="257"/>
            <ac:spMk id="238" creationId="{3496DA83-2378-4FAB-9C30-21A14250522C}"/>
          </ac:spMkLst>
        </pc:spChg>
        <pc:spChg chg="mod">
          <ac:chgData name="Kashish Harisinghani" userId="ecb5eaa617aaf462" providerId="LiveId" clId="{662CC635-804A-4E72-833A-B263503DA20A}" dt="2021-03-24T14:53:05.186" v="1364"/>
          <ac:spMkLst>
            <pc:docMk/>
            <pc:sldMk cId="0" sldId="257"/>
            <ac:spMk id="239" creationId="{166B1859-31D6-48A9-9B2B-E3B58611A620}"/>
          </ac:spMkLst>
        </pc:spChg>
        <pc:spChg chg="mod">
          <ac:chgData name="Kashish Harisinghani" userId="ecb5eaa617aaf462" providerId="LiveId" clId="{662CC635-804A-4E72-833A-B263503DA20A}" dt="2021-03-24T14:53:05.186" v="1364"/>
          <ac:spMkLst>
            <pc:docMk/>
            <pc:sldMk cId="0" sldId="257"/>
            <ac:spMk id="240" creationId="{BA9FFB14-68EF-45D5-977C-CBFCEF54784B}"/>
          </ac:spMkLst>
        </pc:spChg>
        <pc:spChg chg="mod">
          <ac:chgData name="Kashish Harisinghani" userId="ecb5eaa617aaf462" providerId="LiveId" clId="{662CC635-804A-4E72-833A-B263503DA20A}" dt="2021-03-24T14:53:05.186" v="1364"/>
          <ac:spMkLst>
            <pc:docMk/>
            <pc:sldMk cId="0" sldId="257"/>
            <ac:spMk id="241" creationId="{A3959072-4347-4CC2-A4B4-6B5FE90DB967}"/>
          </ac:spMkLst>
        </pc:spChg>
        <pc:spChg chg="mod">
          <ac:chgData name="Kashish Harisinghani" userId="ecb5eaa617aaf462" providerId="LiveId" clId="{662CC635-804A-4E72-833A-B263503DA20A}" dt="2021-03-24T14:53:05.186" v="1364"/>
          <ac:spMkLst>
            <pc:docMk/>
            <pc:sldMk cId="0" sldId="257"/>
            <ac:spMk id="242" creationId="{5C47DA8B-0DDA-4D7B-910E-FD8F184F22CD}"/>
          </ac:spMkLst>
        </pc:spChg>
        <pc:spChg chg="mod">
          <ac:chgData name="Kashish Harisinghani" userId="ecb5eaa617aaf462" providerId="LiveId" clId="{662CC635-804A-4E72-833A-B263503DA20A}" dt="2021-03-24T14:53:05.186" v="1364"/>
          <ac:spMkLst>
            <pc:docMk/>
            <pc:sldMk cId="0" sldId="257"/>
            <ac:spMk id="243" creationId="{DAD2827E-C674-4960-85E8-10099D14B511}"/>
          </ac:spMkLst>
        </pc:spChg>
        <pc:spChg chg="mod">
          <ac:chgData name="Kashish Harisinghani" userId="ecb5eaa617aaf462" providerId="LiveId" clId="{662CC635-804A-4E72-833A-B263503DA20A}" dt="2021-03-24T14:53:05.186" v="1364"/>
          <ac:spMkLst>
            <pc:docMk/>
            <pc:sldMk cId="0" sldId="257"/>
            <ac:spMk id="244" creationId="{35E3426A-351B-4ABB-A333-B655AA21A437}"/>
          </ac:spMkLst>
        </pc:spChg>
        <pc:spChg chg="mod">
          <ac:chgData name="Kashish Harisinghani" userId="ecb5eaa617aaf462" providerId="LiveId" clId="{662CC635-804A-4E72-833A-B263503DA20A}" dt="2021-03-24T14:53:05.186" v="1364"/>
          <ac:spMkLst>
            <pc:docMk/>
            <pc:sldMk cId="0" sldId="257"/>
            <ac:spMk id="245" creationId="{EEE5B87F-799B-4758-9B78-957782215F6F}"/>
          </ac:spMkLst>
        </pc:spChg>
        <pc:spChg chg="mod">
          <ac:chgData name="Kashish Harisinghani" userId="ecb5eaa617aaf462" providerId="LiveId" clId="{662CC635-804A-4E72-833A-B263503DA20A}" dt="2021-03-24T14:53:05.186" v="1364"/>
          <ac:spMkLst>
            <pc:docMk/>
            <pc:sldMk cId="0" sldId="257"/>
            <ac:spMk id="246" creationId="{5F76654F-BD93-4243-AB2A-AF4A23FE7311}"/>
          </ac:spMkLst>
        </pc:spChg>
        <pc:spChg chg="mod">
          <ac:chgData name="Kashish Harisinghani" userId="ecb5eaa617aaf462" providerId="LiveId" clId="{662CC635-804A-4E72-833A-B263503DA20A}" dt="2021-03-24T14:53:05.186" v="1364"/>
          <ac:spMkLst>
            <pc:docMk/>
            <pc:sldMk cId="0" sldId="257"/>
            <ac:spMk id="247" creationId="{77E320A0-4301-4954-947C-62CDD06EAE3D}"/>
          </ac:spMkLst>
        </pc:spChg>
        <pc:spChg chg="mod">
          <ac:chgData name="Kashish Harisinghani" userId="ecb5eaa617aaf462" providerId="LiveId" clId="{662CC635-804A-4E72-833A-B263503DA20A}" dt="2021-03-24T14:53:05.186" v="1364"/>
          <ac:spMkLst>
            <pc:docMk/>
            <pc:sldMk cId="0" sldId="257"/>
            <ac:spMk id="248" creationId="{579FEB23-AC57-4D59-952B-C8780396A1CF}"/>
          </ac:spMkLst>
        </pc:spChg>
        <pc:spChg chg="mod">
          <ac:chgData name="Kashish Harisinghani" userId="ecb5eaa617aaf462" providerId="LiveId" clId="{662CC635-804A-4E72-833A-B263503DA20A}" dt="2021-03-24T14:53:05.186" v="1364"/>
          <ac:spMkLst>
            <pc:docMk/>
            <pc:sldMk cId="0" sldId="257"/>
            <ac:spMk id="249" creationId="{FFDC9F1D-9E2A-4D8A-B854-EBD254B0A282}"/>
          </ac:spMkLst>
        </pc:spChg>
        <pc:spChg chg="mod">
          <ac:chgData name="Kashish Harisinghani" userId="ecb5eaa617aaf462" providerId="LiveId" clId="{662CC635-804A-4E72-833A-B263503DA20A}" dt="2021-03-24T14:53:05.186" v="1364"/>
          <ac:spMkLst>
            <pc:docMk/>
            <pc:sldMk cId="0" sldId="257"/>
            <ac:spMk id="250" creationId="{CAFC3335-E305-4B9E-8828-7498E67F0B2C}"/>
          </ac:spMkLst>
        </pc:spChg>
        <pc:spChg chg="mod">
          <ac:chgData name="Kashish Harisinghani" userId="ecb5eaa617aaf462" providerId="LiveId" clId="{662CC635-804A-4E72-833A-B263503DA20A}" dt="2021-03-24T14:53:05.186" v="1364"/>
          <ac:spMkLst>
            <pc:docMk/>
            <pc:sldMk cId="0" sldId="257"/>
            <ac:spMk id="251" creationId="{252EC384-D574-41BA-B4D0-427339CFAAC3}"/>
          </ac:spMkLst>
        </pc:spChg>
        <pc:spChg chg="mod">
          <ac:chgData name="Kashish Harisinghani" userId="ecb5eaa617aaf462" providerId="LiveId" clId="{662CC635-804A-4E72-833A-B263503DA20A}" dt="2021-03-24T14:53:05.186" v="1364"/>
          <ac:spMkLst>
            <pc:docMk/>
            <pc:sldMk cId="0" sldId="257"/>
            <ac:spMk id="252" creationId="{500A4F35-1820-49A4-9ECA-4C3839429319}"/>
          </ac:spMkLst>
        </pc:spChg>
        <pc:spChg chg="mod">
          <ac:chgData name="Kashish Harisinghani" userId="ecb5eaa617aaf462" providerId="LiveId" clId="{662CC635-804A-4E72-833A-B263503DA20A}" dt="2021-03-24T14:53:05.186" v="1364"/>
          <ac:spMkLst>
            <pc:docMk/>
            <pc:sldMk cId="0" sldId="257"/>
            <ac:spMk id="253" creationId="{C1EC44C2-948F-4537-9CD3-895A3331A266}"/>
          </ac:spMkLst>
        </pc:spChg>
        <pc:spChg chg="mod">
          <ac:chgData name="Kashish Harisinghani" userId="ecb5eaa617aaf462" providerId="LiveId" clId="{662CC635-804A-4E72-833A-B263503DA20A}" dt="2021-03-24T14:53:05.186" v="1364"/>
          <ac:spMkLst>
            <pc:docMk/>
            <pc:sldMk cId="0" sldId="257"/>
            <ac:spMk id="254" creationId="{8D234D3F-53B7-4769-BF81-B6AAB4FFE198}"/>
          </ac:spMkLst>
        </pc:spChg>
        <pc:spChg chg="mod">
          <ac:chgData name="Kashish Harisinghani" userId="ecb5eaa617aaf462" providerId="LiveId" clId="{662CC635-804A-4E72-833A-B263503DA20A}" dt="2021-03-24T14:53:05.186" v="1364"/>
          <ac:spMkLst>
            <pc:docMk/>
            <pc:sldMk cId="0" sldId="257"/>
            <ac:spMk id="255" creationId="{09F700BA-E4E1-4570-B934-B79F252B9929}"/>
          </ac:spMkLst>
        </pc:spChg>
        <pc:spChg chg="mod">
          <ac:chgData name="Kashish Harisinghani" userId="ecb5eaa617aaf462" providerId="LiveId" clId="{662CC635-804A-4E72-833A-B263503DA20A}" dt="2021-03-24T14:53:05.186" v="1364"/>
          <ac:spMkLst>
            <pc:docMk/>
            <pc:sldMk cId="0" sldId="257"/>
            <ac:spMk id="256" creationId="{8CD37E5A-75B8-47FD-9392-A85D32AF7404}"/>
          </ac:spMkLst>
        </pc:spChg>
        <pc:spChg chg="mod">
          <ac:chgData name="Kashish Harisinghani" userId="ecb5eaa617aaf462" providerId="LiveId" clId="{662CC635-804A-4E72-833A-B263503DA20A}" dt="2021-03-24T14:53:05.186" v="1364"/>
          <ac:spMkLst>
            <pc:docMk/>
            <pc:sldMk cId="0" sldId="257"/>
            <ac:spMk id="257" creationId="{294BB97E-E7E7-4291-8898-379394BDD3A4}"/>
          </ac:spMkLst>
        </pc:spChg>
        <pc:spChg chg="mod">
          <ac:chgData name="Kashish Harisinghani" userId="ecb5eaa617aaf462" providerId="LiveId" clId="{662CC635-804A-4E72-833A-B263503DA20A}" dt="2021-03-24T14:53:05.186" v="1364"/>
          <ac:spMkLst>
            <pc:docMk/>
            <pc:sldMk cId="0" sldId="257"/>
            <ac:spMk id="258" creationId="{2FA6A7F3-3AFE-45FD-A6F1-4BF8729D926D}"/>
          </ac:spMkLst>
        </pc:spChg>
        <pc:spChg chg="mod">
          <ac:chgData name="Kashish Harisinghani" userId="ecb5eaa617aaf462" providerId="LiveId" clId="{662CC635-804A-4E72-833A-B263503DA20A}" dt="2021-03-24T14:53:05.186" v="1364"/>
          <ac:spMkLst>
            <pc:docMk/>
            <pc:sldMk cId="0" sldId="257"/>
            <ac:spMk id="259" creationId="{C265D1FD-6613-4A07-8446-5A4F807F3E98}"/>
          </ac:spMkLst>
        </pc:spChg>
        <pc:spChg chg="mod">
          <ac:chgData name="Kashish Harisinghani" userId="ecb5eaa617aaf462" providerId="LiveId" clId="{662CC635-804A-4E72-833A-B263503DA20A}" dt="2021-03-24T14:53:05.186" v="1364"/>
          <ac:spMkLst>
            <pc:docMk/>
            <pc:sldMk cId="0" sldId="257"/>
            <ac:spMk id="260" creationId="{E4251753-69EC-42A1-899F-02BA098AD2CC}"/>
          </ac:spMkLst>
        </pc:spChg>
        <pc:spChg chg="mod">
          <ac:chgData name="Kashish Harisinghani" userId="ecb5eaa617aaf462" providerId="LiveId" clId="{662CC635-804A-4E72-833A-B263503DA20A}" dt="2021-03-24T14:53:05.186" v="1364"/>
          <ac:spMkLst>
            <pc:docMk/>
            <pc:sldMk cId="0" sldId="257"/>
            <ac:spMk id="261" creationId="{A12BB830-69A0-49F5-8A29-F5D94C141769}"/>
          </ac:spMkLst>
        </pc:spChg>
        <pc:spChg chg="mod">
          <ac:chgData name="Kashish Harisinghani" userId="ecb5eaa617aaf462" providerId="LiveId" clId="{662CC635-804A-4E72-833A-B263503DA20A}" dt="2021-03-24T14:53:05.186" v="1364"/>
          <ac:spMkLst>
            <pc:docMk/>
            <pc:sldMk cId="0" sldId="257"/>
            <ac:spMk id="262" creationId="{D319017F-8F58-4979-8C3C-2E7639AC4CC9}"/>
          </ac:spMkLst>
        </pc:spChg>
        <pc:spChg chg="mod">
          <ac:chgData name="Kashish Harisinghani" userId="ecb5eaa617aaf462" providerId="LiveId" clId="{662CC635-804A-4E72-833A-B263503DA20A}" dt="2021-03-24T14:53:05.186" v="1364"/>
          <ac:spMkLst>
            <pc:docMk/>
            <pc:sldMk cId="0" sldId="257"/>
            <ac:spMk id="263" creationId="{23CAF5AA-D72C-499E-8564-BB2CA8E53914}"/>
          </ac:spMkLst>
        </pc:spChg>
        <pc:spChg chg="mod">
          <ac:chgData name="Kashish Harisinghani" userId="ecb5eaa617aaf462" providerId="LiveId" clId="{662CC635-804A-4E72-833A-B263503DA20A}" dt="2021-03-24T14:53:05.186" v="1364"/>
          <ac:spMkLst>
            <pc:docMk/>
            <pc:sldMk cId="0" sldId="257"/>
            <ac:spMk id="264" creationId="{0DDAE949-1A46-4257-B59F-07E895B48FF9}"/>
          </ac:spMkLst>
        </pc:spChg>
        <pc:spChg chg="mod">
          <ac:chgData name="Kashish Harisinghani" userId="ecb5eaa617aaf462" providerId="LiveId" clId="{662CC635-804A-4E72-833A-B263503DA20A}" dt="2021-03-24T14:53:05.186" v="1364"/>
          <ac:spMkLst>
            <pc:docMk/>
            <pc:sldMk cId="0" sldId="257"/>
            <ac:spMk id="265" creationId="{B0D585B3-2770-4574-B56D-F6E116B167EB}"/>
          </ac:spMkLst>
        </pc:spChg>
        <pc:spChg chg="mod">
          <ac:chgData name="Kashish Harisinghani" userId="ecb5eaa617aaf462" providerId="LiveId" clId="{662CC635-804A-4E72-833A-B263503DA20A}" dt="2021-03-24T14:53:05.186" v="1364"/>
          <ac:spMkLst>
            <pc:docMk/>
            <pc:sldMk cId="0" sldId="257"/>
            <ac:spMk id="266" creationId="{553E4BCB-BFE1-4618-935C-B5FC55F2FD45}"/>
          </ac:spMkLst>
        </pc:spChg>
        <pc:spChg chg="mod">
          <ac:chgData name="Kashish Harisinghani" userId="ecb5eaa617aaf462" providerId="LiveId" clId="{662CC635-804A-4E72-833A-B263503DA20A}" dt="2021-03-24T14:53:05.186" v="1364"/>
          <ac:spMkLst>
            <pc:docMk/>
            <pc:sldMk cId="0" sldId="257"/>
            <ac:spMk id="267" creationId="{4F8A85AC-B790-4664-AD12-DD7D88D9E6C2}"/>
          </ac:spMkLst>
        </pc:spChg>
        <pc:spChg chg="mod">
          <ac:chgData name="Kashish Harisinghani" userId="ecb5eaa617aaf462" providerId="LiveId" clId="{662CC635-804A-4E72-833A-B263503DA20A}" dt="2021-03-24T14:53:05.186" v="1364"/>
          <ac:spMkLst>
            <pc:docMk/>
            <pc:sldMk cId="0" sldId="257"/>
            <ac:spMk id="268" creationId="{5564680E-FA2C-4D4D-8F83-4B407125B26C}"/>
          </ac:spMkLst>
        </pc:spChg>
        <pc:spChg chg="mod">
          <ac:chgData name="Kashish Harisinghani" userId="ecb5eaa617aaf462" providerId="LiveId" clId="{662CC635-804A-4E72-833A-B263503DA20A}" dt="2021-03-24T14:53:05.186" v="1364"/>
          <ac:spMkLst>
            <pc:docMk/>
            <pc:sldMk cId="0" sldId="257"/>
            <ac:spMk id="269" creationId="{3AA63673-39CC-4F82-94A1-5DD74C35E9BA}"/>
          </ac:spMkLst>
        </pc:spChg>
        <pc:spChg chg="mod">
          <ac:chgData name="Kashish Harisinghani" userId="ecb5eaa617aaf462" providerId="LiveId" clId="{662CC635-804A-4E72-833A-B263503DA20A}" dt="2021-03-24T14:53:05.186" v="1364"/>
          <ac:spMkLst>
            <pc:docMk/>
            <pc:sldMk cId="0" sldId="257"/>
            <ac:spMk id="270" creationId="{9E975A74-A638-4468-8681-47938C33F9F8}"/>
          </ac:spMkLst>
        </pc:spChg>
        <pc:spChg chg="mod">
          <ac:chgData name="Kashish Harisinghani" userId="ecb5eaa617aaf462" providerId="LiveId" clId="{662CC635-804A-4E72-833A-B263503DA20A}" dt="2021-03-24T14:53:05.186" v="1364"/>
          <ac:spMkLst>
            <pc:docMk/>
            <pc:sldMk cId="0" sldId="257"/>
            <ac:spMk id="271" creationId="{4D633BBB-F80A-4443-AD37-500EF0A4FA62}"/>
          </ac:spMkLst>
        </pc:spChg>
        <pc:spChg chg="mod">
          <ac:chgData name="Kashish Harisinghani" userId="ecb5eaa617aaf462" providerId="LiveId" clId="{662CC635-804A-4E72-833A-B263503DA20A}" dt="2021-03-24T14:53:05.186" v="1364"/>
          <ac:spMkLst>
            <pc:docMk/>
            <pc:sldMk cId="0" sldId="257"/>
            <ac:spMk id="272" creationId="{17B5AA3E-AA41-42D2-8F18-3C06362A631F}"/>
          </ac:spMkLst>
        </pc:spChg>
        <pc:spChg chg="mod">
          <ac:chgData name="Kashish Harisinghani" userId="ecb5eaa617aaf462" providerId="LiveId" clId="{662CC635-804A-4E72-833A-B263503DA20A}" dt="2021-03-24T14:53:05.186" v="1364"/>
          <ac:spMkLst>
            <pc:docMk/>
            <pc:sldMk cId="0" sldId="257"/>
            <ac:spMk id="273" creationId="{51402045-5045-4ECA-B2E1-38907C9F6AE3}"/>
          </ac:spMkLst>
        </pc:spChg>
        <pc:spChg chg="mod">
          <ac:chgData name="Kashish Harisinghani" userId="ecb5eaa617aaf462" providerId="LiveId" clId="{662CC635-804A-4E72-833A-B263503DA20A}" dt="2021-03-24T14:53:05.186" v="1364"/>
          <ac:spMkLst>
            <pc:docMk/>
            <pc:sldMk cId="0" sldId="257"/>
            <ac:spMk id="274" creationId="{63496D61-72FE-4A9C-A0AA-01BE9FC448E8}"/>
          </ac:spMkLst>
        </pc:spChg>
        <pc:spChg chg="mod">
          <ac:chgData name="Kashish Harisinghani" userId="ecb5eaa617aaf462" providerId="LiveId" clId="{662CC635-804A-4E72-833A-B263503DA20A}" dt="2021-03-24T14:53:05.186" v="1364"/>
          <ac:spMkLst>
            <pc:docMk/>
            <pc:sldMk cId="0" sldId="257"/>
            <ac:spMk id="275" creationId="{0C212E9A-B1C4-4598-9A0C-8518E4EE1379}"/>
          </ac:spMkLst>
        </pc:spChg>
        <pc:spChg chg="mod">
          <ac:chgData name="Kashish Harisinghani" userId="ecb5eaa617aaf462" providerId="LiveId" clId="{662CC635-804A-4E72-833A-B263503DA20A}" dt="2021-03-24T14:53:05.186" v="1364"/>
          <ac:spMkLst>
            <pc:docMk/>
            <pc:sldMk cId="0" sldId="257"/>
            <ac:spMk id="276" creationId="{FD7C332C-3DC2-4097-AF45-C9779EAED686}"/>
          </ac:spMkLst>
        </pc:spChg>
        <pc:spChg chg="mod">
          <ac:chgData name="Kashish Harisinghani" userId="ecb5eaa617aaf462" providerId="LiveId" clId="{662CC635-804A-4E72-833A-B263503DA20A}" dt="2021-03-24T14:53:05.186" v="1364"/>
          <ac:spMkLst>
            <pc:docMk/>
            <pc:sldMk cId="0" sldId="257"/>
            <ac:spMk id="277" creationId="{C390B228-194D-4E2B-971F-5C9540D89E08}"/>
          </ac:spMkLst>
        </pc:spChg>
        <pc:spChg chg="mod">
          <ac:chgData name="Kashish Harisinghani" userId="ecb5eaa617aaf462" providerId="LiveId" clId="{662CC635-804A-4E72-833A-B263503DA20A}" dt="2021-03-24T14:53:05.186" v="1364"/>
          <ac:spMkLst>
            <pc:docMk/>
            <pc:sldMk cId="0" sldId="257"/>
            <ac:spMk id="278" creationId="{6DCDD25E-381F-4E86-BB8B-9845572C23C0}"/>
          </ac:spMkLst>
        </pc:spChg>
        <pc:spChg chg="mod">
          <ac:chgData name="Kashish Harisinghani" userId="ecb5eaa617aaf462" providerId="LiveId" clId="{662CC635-804A-4E72-833A-B263503DA20A}" dt="2021-03-24T14:53:05.186" v="1364"/>
          <ac:spMkLst>
            <pc:docMk/>
            <pc:sldMk cId="0" sldId="257"/>
            <ac:spMk id="279" creationId="{CE259F2E-FAC1-4B15-8065-DB20F0A7903E}"/>
          </ac:spMkLst>
        </pc:spChg>
        <pc:spChg chg="mod">
          <ac:chgData name="Kashish Harisinghani" userId="ecb5eaa617aaf462" providerId="LiveId" clId="{662CC635-804A-4E72-833A-B263503DA20A}" dt="2021-03-24T14:53:05.186" v="1364"/>
          <ac:spMkLst>
            <pc:docMk/>
            <pc:sldMk cId="0" sldId="257"/>
            <ac:spMk id="280" creationId="{F4A4BF44-7AFB-45BB-B88F-85E0ACFB299F}"/>
          </ac:spMkLst>
        </pc:spChg>
        <pc:spChg chg="mod">
          <ac:chgData name="Kashish Harisinghani" userId="ecb5eaa617aaf462" providerId="LiveId" clId="{662CC635-804A-4E72-833A-B263503DA20A}" dt="2021-03-24T14:53:05.186" v="1364"/>
          <ac:spMkLst>
            <pc:docMk/>
            <pc:sldMk cId="0" sldId="257"/>
            <ac:spMk id="281" creationId="{E4C1A355-C70F-4DF1-A12E-75100507BFF9}"/>
          </ac:spMkLst>
        </pc:spChg>
        <pc:spChg chg="mod">
          <ac:chgData name="Kashish Harisinghani" userId="ecb5eaa617aaf462" providerId="LiveId" clId="{662CC635-804A-4E72-833A-B263503DA20A}" dt="2021-03-24T14:53:05.186" v="1364"/>
          <ac:spMkLst>
            <pc:docMk/>
            <pc:sldMk cId="0" sldId="257"/>
            <ac:spMk id="282" creationId="{D6EC8DAF-ED9F-4163-A0D2-97895B33275A}"/>
          </ac:spMkLst>
        </pc:spChg>
        <pc:spChg chg="mod">
          <ac:chgData name="Kashish Harisinghani" userId="ecb5eaa617aaf462" providerId="LiveId" clId="{662CC635-804A-4E72-833A-B263503DA20A}" dt="2021-03-24T14:53:05.186" v="1364"/>
          <ac:spMkLst>
            <pc:docMk/>
            <pc:sldMk cId="0" sldId="257"/>
            <ac:spMk id="283" creationId="{7F2481F5-BEC8-4455-A5E3-A0D03A01F453}"/>
          </ac:spMkLst>
        </pc:spChg>
        <pc:spChg chg="mod">
          <ac:chgData name="Kashish Harisinghani" userId="ecb5eaa617aaf462" providerId="LiveId" clId="{662CC635-804A-4E72-833A-B263503DA20A}" dt="2021-03-24T14:53:05.186" v="1364"/>
          <ac:spMkLst>
            <pc:docMk/>
            <pc:sldMk cId="0" sldId="257"/>
            <ac:spMk id="284" creationId="{C7D5F7E5-CD6B-46AC-AC56-153B0BCD714E}"/>
          </ac:spMkLst>
        </pc:spChg>
        <pc:spChg chg="mod">
          <ac:chgData name="Kashish Harisinghani" userId="ecb5eaa617aaf462" providerId="LiveId" clId="{662CC635-804A-4E72-833A-B263503DA20A}" dt="2021-03-24T14:53:05.186" v="1364"/>
          <ac:spMkLst>
            <pc:docMk/>
            <pc:sldMk cId="0" sldId="257"/>
            <ac:spMk id="285" creationId="{08D54545-DB48-4BE9-93E7-99E84C29042A}"/>
          </ac:spMkLst>
        </pc:spChg>
        <pc:spChg chg="mod">
          <ac:chgData name="Kashish Harisinghani" userId="ecb5eaa617aaf462" providerId="LiveId" clId="{662CC635-804A-4E72-833A-B263503DA20A}" dt="2021-03-24T14:53:05.186" v="1364"/>
          <ac:spMkLst>
            <pc:docMk/>
            <pc:sldMk cId="0" sldId="257"/>
            <ac:spMk id="286" creationId="{48723881-7342-4484-921C-330B4AD76799}"/>
          </ac:spMkLst>
        </pc:spChg>
        <pc:spChg chg="mod">
          <ac:chgData name="Kashish Harisinghani" userId="ecb5eaa617aaf462" providerId="LiveId" clId="{662CC635-804A-4E72-833A-B263503DA20A}" dt="2021-03-24T14:53:05.186" v="1364"/>
          <ac:spMkLst>
            <pc:docMk/>
            <pc:sldMk cId="0" sldId="257"/>
            <ac:spMk id="287" creationId="{D226AB61-8C1C-4A04-8BEA-0873EFB2CD2E}"/>
          </ac:spMkLst>
        </pc:spChg>
        <pc:spChg chg="mod">
          <ac:chgData name="Kashish Harisinghani" userId="ecb5eaa617aaf462" providerId="LiveId" clId="{662CC635-804A-4E72-833A-B263503DA20A}" dt="2021-03-24T14:53:05.186" v="1364"/>
          <ac:spMkLst>
            <pc:docMk/>
            <pc:sldMk cId="0" sldId="257"/>
            <ac:spMk id="288" creationId="{15D9C75A-3B8C-46B2-A726-CFA32E296A8D}"/>
          </ac:spMkLst>
        </pc:spChg>
        <pc:spChg chg="mod">
          <ac:chgData name="Kashish Harisinghani" userId="ecb5eaa617aaf462" providerId="LiveId" clId="{662CC635-804A-4E72-833A-B263503DA20A}" dt="2021-03-24T14:53:05.186" v="1364"/>
          <ac:spMkLst>
            <pc:docMk/>
            <pc:sldMk cId="0" sldId="257"/>
            <ac:spMk id="289" creationId="{75EC099B-364F-412A-831C-C62067CF785B}"/>
          </ac:spMkLst>
        </pc:spChg>
        <pc:spChg chg="mod">
          <ac:chgData name="Kashish Harisinghani" userId="ecb5eaa617aaf462" providerId="LiveId" clId="{662CC635-804A-4E72-833A-B263503DA20A}" dt="2021-03-24T14:53:05.186" v="1364"/>
          <ac:spMkLst>
            <pc:docMk/>
            <pc:sldMk cId="0" sldId="257"/>
            <ac:spMk id="290" creationId="{A01745E1-8842-44F8-9D43-DD86051716BD}"/>
          </ac:spMkLst>
        </pc:spChg>
        <pc:spChg chg="mod">
          <ac:chgData name="Kashish Harisinghani" userId="ecb5eaa617aaf462" providerId="LiveId" clId="{662CC635-804A-4E72-833A-B263503DA20A}" dt="2021-03-24T14:53:05.186" v="1364"/>
          <ac:spMkLst>
            <pc:docMk/>
            <pc:sldMk cId="0" sldId="257"/>
            <ac:spMk id="291" creationId="{5EF76623-BF9A-4F7F-AE4F-8C596998948F}"/>
          </ac:spMkLst>
        </pc:spChg>
        <pc:spChg chg="mod">
          <ac:chgData name="Kashish Harisinghani" userId="ecb5eaa617aaf462" providerId="LiveId" clId="{662CC635-804A-4E72-833A-B263503DA20A}" dt="2021-03-24T14:53:05.186" v="1364"/>
          <ac:spMkLst>
            <pc:docMk/>
            <pc:sldMk cId="0" sldId="257"/>
            <ac:spMk id="292" creationId="{8CA0FF99-4D54-4909-B448-64BCD782E883}"/>
          </ac:spMkLst>
        </pc:spChg>
        <pc:spChg chg="mod">
          <ac:chgData name="Kashish Harisinghani" userId="ecb5eaa617aaf462" providerId="LiveId" clId="{662CC635-804A-4E72-833A-B263503DA20A}" dt="2021-03-24T14:53:05.186" v="1364"/>
          <ac:spMkLst>
            <pc:docMk/>
            <pc:sldMk cId="0" sldId="257"/>
            <ac:spMk id="293" creationId="{15B24EE2-42FA-40FC-9BA8-834CD3109831}"/>
          </ac:spMkLst>
        </pc:spChg>
        <pc:spChg chg="mod">
          <ac:chgData name="Kashish Harisinghani" userId="ecb5eaa617aaf462" providerId="LiveId" clId="{662CC635-804A-4E72-833A-B263503DA20A}" dt="2021-03-24T14:53:05.186" v="1364"/>
          <ac:spMkLst>
            <pc:docMk/>
            <pc:sldMk cId="0" sldId="257"/>
            <ac:spMk id="294" creationId="{3B7711C0-ADF7-4D62-B2AA-9E5787B0C2BE}"/>
          </ac:spMkLst>
        </pc:spChg>
        <pc:spChg chg="mod">
          <ac:chgData name="Kashish Harisinghani" userId="ecb5eaa617aaf462" providerId="LiveId" clId="{662CC635-804A-4E72-833A-B263503DA20A}" dt="2021-03-24T14:53:05.186" v="1364"/>
          <ac:spMkLst>
            <pc:docMk/>
            <pc:sldMk cId="0" sldId="257"/>
            <ac:spMk id="295" creationId="{B328FF05-5EC0-41B2-9FE1-60CEA4C8F702}"/>
          </ac:spMkLst>
        </pc:spChg>
        <pc:spChg chg="mod">
          <ac:chgData name="Kashish Harisinghani" userId="ecb5eaa617aaf462" providerId="LiveId" clId="{662CC635-804A-4E72-833A-B263503DA20A}" dt="2021-03-24T14:53:05.186" v="1364"/>
          <ac:spMkLst>
            <pc:docMk/>
            <pc:sldMk cId="0" sldId="257"/>
            <ac:spMk id="296" creationId="{BC0466D6-0992-4BDC-B3F4-E6FEF1FEF7AE}"/>
          </ac:spMkLst>
        </pc:spChg>
        <pc:spChg chg="mod">
          <ac:chgData name="Kashish Harisinghani" userId="ecb5eaa617aaf462" providerId="LiveId" clId="{662CC635-804A-4E72-833A-B263503DA20A}" dt="2021-03-24T14:53:05.186" v="1364"/>
          <ac:spMkLst>
            <pc:docMk/>
            <pc:sldMk cId="0" sldId="257"/>
            <ac:spMk id="297" creationId="{1561D5DF-1F95-4B0F-93D2-6E765FAF63DB}"/>
          </ac:spMkLst>
        </pc:spChg>
        <pc:spChg chg="mod">
          <ac:chgData name="Kashish Harisinghani" userId="ecb5eaa617aaf462" providerId="LiveId" clId="{662CC635-804A-4E72-833A-B263503DA20A}" dt="2021-03-24T14:53:05.186" v="1364"/>
          <ac:spMkLst>
            <pc:docMk/>
            <pc:sldMk cId="0" sldId="257"/>
            <ac:spMk id="298" creationId="{E8640E86-E118-47A6-A323-417131B88AD5}"/>
          </ac:spMkLst>
        </pc:spChg>
        <pc:spChg chg="mod">
          <ac:chgData name="Kashish Harisinghani" userId="ecb5eaa617aaf462" providerId="LiveId" clId="{662CC635-804A-4E72-833A-B263503DA20A}" dt="2021-03-24T14:53:05.186" v="1364"/>
          <ac:spMkLst>
            <pc:docMk/>
            <pc:sldMk cId="0" sldId="257"/>
            <ac:spMk id="299" creationId="{1F47B3DC-EF7D-40B4-B889-9CB04A4F4A9E}"/>
          </ac:spMkLst>
        </pc:spChg>
        <pc:spChg chg="mod">
          <ac:chgData name="Kashish Harisinghani" userId="ecb5eaa617aaf462" providerId="LiveId" clId="{662CC635-804A-4E72-833A-B263503DA20A}" dt="2021-03-24T14:53:05.186" v="1364"/>
          <ac:spMkLst>
            <pc:docMk/>
            <pc:sldMk cId="0" sldId="257"/>
            <ac:spMk id="300" creationId="{994CF05E-2E64-447C-95D7-01DDF23579C8}"/>
          </ac:spMkLst>
        </pc:spChg>
        <pc:spChg chg="mod">
          <ac:chgData name="Kashish Harisinghani" userId="ecb5eaa617aaf462" providerId="LiveId" clId="{662CC635-804A-4E72-833A-B263503DA20A}" dt="2021-03-24T14:53:05.186" v="1364"/>
          <ac:spMkLst>
            <pc:docMk/>
            <pc:sldMk cId="0" sldId="257"/>
            <ac:spMk id="301" creationId="{FF9F5D17-1105-473C-8DFB-AA8AEBF14FED}"/>
          </ac:spMkLst>
        </pc:spChg>
        <pc:spChg chg="mod">
          <ac:chgData name="Kashish Harisinghani" userId="ecb5eaa617aaf462" providerId="LiveId" clId="{662CC635-804A-4E72-833A-B263503DA20A}" dt="2021-03-24T14:53:05.186" v="1364"/>
          <ac:spMkLst>
            <pc:docMk/>
            <pc:sldMk cId="0" sldId="257"/>
            <ac:spMk id="302" creationId="{FA6F6EB7-AD6E-40D5-A0AD-12B10D717186}"/>
          </ac:spMkLst>
        </pc:spChg>
        <pc:spChg chg="mod">
          <ac:chgData name="Kashish Harisinghani" userId="ecb5eaa617aaf462" providerId="LiveId" clId="{662CC635-804A-4E72-833A-B263503DA20A}" dt="2021-03-24T14:53:05.186" v="1364"/>
          <ac:spMkLst>
            <pc:docMk/>
            <pc:sldMk cId="0" sldId="257"/>
            <ac:spMk id="303" creationId="{88FE59E6-1489-4433-92CD-449EB1D09E0D}"/>
          </ac:spMkLst>
        </pc:spChg>
        <pc:spChg chg="mod">
          <ac:chgData name="Kashish Harisinghani" userId="ecb5eaa617aaf462" providerId="LiveId" clId="{662CC635-804A-4E72-833A-B263503DA20A}" dt="2021-03-24T14:53:05.186" v="1364"/>
          <ac:spMkLst>
            <pc:docMk/>
            <pc:sldMk cId="0" sldId="257"/>
            <ac:spMk id="304" creationId="{6AF73724-CFAC-4A6F-BD90-64FA9FFFF142}"/>
          </ac:spMkLst>
        </pc:spChg>
        <pc:spChg chg="mod">
          <ac:chgData name="Kashish Harisinghani" userId="ecb5eaa617aaf462" providerId="LiveId" clId="{662CC635-804A-4E72-833A-B263503DA20A}" dt="2021-03-24T14:53:05.186" v="1364"/>
          <ac:spMkLst>
            <pc:docMk/>
            <pc:sldMk cId="0" sldId="257"/>
            <ac:spMk id="305" creationId="{DED23DE9-2DBC-4BFF-A18B-F4722E67D878}"/>
          </ac:spMkLst>
        </pc:spChg>
        <pc:spChg chg="mod">
          <ac:chgData name="Kashish Harisinghani" userId="ecb5eaa617aaf462" providerId="LiveId" clId="{662CC635-804A-4E72-833A-B263503DA20A}" dt="2021-03-24T14:53:05.186" v="1364"/>
          <ac:spMkLst>
            <pc:docMk/>
            <pc:sldMk cId="0" sldId="257"/>
            <ac:spMk id="306" creationId="{00940181-1B26-43BC-B703-C9423B651BE9}"/>
          </ac:spMkLst>
        </pc:spChg>
        <pc:spChg chg="mod">
          <ac:chgData name="Kashish Harisinghani" userId="ecb5eaa617aaf462" providerId="LiveId" clId="{662CC635-804A-4E72-833A-B263503DA20A}" dt="2021-03-24T14:53:05.186" v="1364"/>
          <ac:spMkLst>
            <pc:docMk/>
            <pc:sldMk cId="0" sldId="257"/>
            <ac:spMk id="307" creationId="{2C901B62-E081-41A9-BF94-8B846956F3D5}"/>
          </ac:spMkLst>
        </pc:spChg>
        <pc:spChg chg="mod">
          <ac:chgData name="Kashish Harisinghani" userId="ecb5eaa617aaf462" providerId="LiveId" clId="{662CC635-804A-4E72-833A-B263503DA20A}" dt="2021-03-24T14:53:05.186" v="1364"/>
          <ac:spMkLst>
            <pc:docMk/>
            <pc:sldMk cId="0" sldId="257"/>
            <ac:spMk id="308" creationId="{5F5F7D18-7619-4474-A3EB-3CF30002079B}"/>
          </ac:spMkLst>
        </pc:spChg>
        <pc:spChg chg="mod">
          <ac:chgData name="Kashish Harisinghani" userId="ecb5eaa617aaf462" providerId="LiveId" clId="{662CC635-804A-4E72-833A-B263503DA20A}" dt="2021-03-24T14:53:05.186" v="1364"/>
          <ac:spMkLst>
            <pc:docMk/>
            <pc:sldMk cId="0" sldId="257"/>
            <ac:spMk id="309" creationId="{F92E7A33-CF88-4CAE-B8F2-E321B70C5058}"/>
          </ac:spMkLst>
        </pc:spChg>
        <pc:spChg chg="mod">
          <ac:chgData name="Kashish Harisinghani" userId="ecb5eaa617aaf462" providerId="LiveId" clId="{662CC635-804A-4E72-833A-B263503DA20A}" dt="2021-03-24T14:53:05.186" v="1364"/>
          <ac:spMkLst>
            <pc:docMk/>
            <pc:sldMk cId="0" sldId="257"/>
            <ac:spMk id="310" creationId="{0AFBC00F-1A87-40FA-A9DA-0AECF5E00D24}"/>
          </ac:spMkLst>
        </pc:spChg>
        <pc:spChg chg="mod">
          <ac:chgData name="Kashish Harisinghani" userId="ecb5eaa617aaf462" providerId="LiveId" clId="{662CC635-804A-4E72-833A-B263503DA20A}" dt="2021-03-24T14:53:05.186" v="1364"/>
          <ac:spMkLst>
            <pc:docMk/>
            <pc:sldMk cId="0" sldId="257"/>
            <ac:spMk id="312" creationId="{783ED992-E8F2-47B3-AD4A-B9C974DDB3CA}"/>
          </ac:spMkLst>
        </pc:spChg>
        <pc:spChg chg="mod">
          <ac:chgData name="Kashish Harisinghani" userId="ecb5eaa617aaf462" providerId="LiveId" clId="{662CC635-804A-4E72-833A-B263503DA20A}" dt="2021-03-24T14:53:05.186" v="1364"/>
          <ac:spMkLst>
            <pc:docMk/>
            <pc:sldMk cId="0" sldId="257"/>
            <ac:spMk id="313" creationId="{E2A7C501-D2E0-4777-B82E-1AD91C001EED}"/>
          </ac:spMkLst>
        </pc:spChg>
        <pc:spChg chg="mod">
          <ac:chgData name="Kashish Harisinghani" userId="ecb5eaa617aaf462" providerId="LiveId" clId="{662CC635-804A-4E72-833A-B263503DA20A}" dt="2021-03-24T14:53:05.186" v="1364"/>
          <ac:spMkLst>
            <pc:docMk/>
            <pc:sldMk cId="0" sldId="257"/>
            <ac:spMk id="314" creationId="{EFB5D038-B010-4A01-A358-E6347ED4A2F9}"/>
          </ac:spMkLst>
        </pc:spChg>
        <pc:spChg chg="mod">
          <ac:chgData name="Kashish Harisinghani" userId="ecb5eaa617aaf462" providerId="LiveId" clId="{662CC635-804A-4E72-833A-B263503DA20A}" dt="2021-03-24T14:53:05.186" v="1364"/>
          <ac:spMkLst>
            <pc:docMk/>
            <pc:sldMk cId="0" sldId="257"/>
            <ac:spMk id="315" creationId="{96D02770-F957-48F8-8AB5-EFCA1CAC75C9}"/>
          </ac:spMkLst>
        </pc:spChg>
        <pc:spChg chg="mod">
          <ac:chgData name="Kashish Harisinghani" userId="ecb5eaa617aaf462" providerId="LiveId" clId="{662CC635-804A-4E72-833A-B263503DA20A}" dt="2021-03-24T14:53:05.186" v="1364"/>
          <ac:spMkLst>
            <pc:docMk/>
            <pc:sldMk cId="0" sldId="257"/>
            <ac:spMk id="316" creationId="{54ACBBDA-36C3-48AD-BD45-5E0D6AAF5283}"/>
          </ac:spMkLst>
        </pc:spChg>
        <pc:spChg chg="mod">
          <ac:chgData name="Kashish Harisinghani" userId="ecb5eaa617aaf462" providerId="LiveId" clId="{662CC635-804A-4E72-833A-B263503DA20A}" dt="2021-03-24T14:53:05.186" v="1364"/>
          <ac:spMkLst>
            <pc:docMk/>
            <pc:sldMk cId="0" sldId="257"/>
            <ac:spMk id="317" creationId="{A13B3E7D-1619-40BC-ABDD-437116551644}"/>
          </ac:spMkLst>
        </pc:spChg>
        <pc:spChg chg="mod">
          <ac:chgData name="Kashish Harisinghani" userId="ecb5eaa617aaf462" providerId="LiveId" clId="{662CC635-804A-4E72-833A-B263503DA20A}" dt="2021-03-24T14:53:05.186" v="1364"/>
          <ac:spMkLst>
            <pc:docMk/>
            <pc:sldMk cId="0" sldId="257"/>
            <ac:spMk id="318" creationId="{6802659E-34C0-48AE-977B-250DA45FA3E9}"/>
          </ac:spMkLst>
        </pc:spChg>
        <pc:spChg chg="mod">
          <ac:chgData name="Kashish Harisinghani" userId="ecb5eaa617aaf462" providerId="LiveId" clId="{662CC635-804A-4E72-833A-B263503DA20A}" dt="2021-03-24T14:53:05.186" v="1364"/>
          <ac:spMkLst>
            <pc:docMk/>
            <pc:sldMk cId="0" sldId="257"/>
            <ac:spMk id="319" creationId="{A2A65204-6AB5-4D7B-80B0-F54ED0F900E6}"/>
          </ac:spMkLst>
        </pc:spChg>
        <pc:spChg chg="mod">
          <ac:chgData name="Kashish Harisinghani" userId="ecb5eaa617aaf462" providerId="LiveId" clId="{662CC635-804A-4E72-833A-B263503DA20A}" dt="2021-03-24T14:53:05.186" v="1364"/>
          <ac:spMkLst>
            <pc:docMk/>
            <pc:sldMk cId="0" sldId="257"/>
            <ac:spMk id="320" creationId="{5C12A57D-EA58-4A78-98E3-1A31DEF7299D}"/>
          </ac:spMkLst>
        </pc:spChg>
        <pc:spChg chg="mod">
          <ac:chgData name="Kashish Harisinghani" userId="ecb5eaa617aaf462" providerId="LiveId" clId="{662CC635-804A-4E72-833A-B263503DA20A}" dt="2021-03-24T14:53:05.186" v="1364"/>
          <ac:spMkLst>
            <pc:docMk/>
            <pc:sldMk cId="0" sldId="257"/>
            <ac:spMk id="321" creationId="{22BD63EB-9782-4177-98DA-E7E993EDFB40}"/>
          </ac:spMkLst>
        </pc:spChg>
        <pc:spChg chg="mod">
          <ac:chgData name="Kashish Harisinghani" userId="ecb5eaa617aaf462" providerId="LiveId" clId="{662CC635-804A-4E72-833A-B263503DA20A}" dt="2021-03-24T14:53:05.186" v="1364"/>
          <ac:spMkLst>
            <pc:docMk/>
            <pc:sldMk cId="0" sldId="257"/>
            <ac:spMk id="322" creationId="{60DBF706-42F8-4ECC-98AC-F0E82713D4C0}"/>
          </ac:spMkLst>
        </pc:spChg>
        <pc:spChg chg="mod">
          <ac:chgData name="Kashish Harisinghani" userId="ecb5eaa617aaf462" providerId="LiveId" clId="{662CC635-804A-4E72-833A-B263503DA20A}" dt="2021-03-24T14:53:05.186" v="1364"/>
          <ac:spMkLst>
            <pc:docMk/>
            <pc:sldMk cId="0" sldId="257"/>
            <ac:spMk id="323" creationId="{FDC438ED-A5F4-4D58-9601-29F40F56EC77}"/>
          </ac:spMkLst>
        </pc:spChg>
        <pc:spChg chg="mod">
          <ac:chgData name="Kashish Harisinghani" userId="ecb5eaa617aaf462" providerId="LiveId" clId="{662CC635-804A-4E72-833A-B263503DA20A}" dt="2021-03-24T14:53:05.186" v="1364"/>
          <ac:spMkLst>
            <pc:docMk/>
            <pc:sldMk cId="0" sldId="257"/>
            <ac:spMk id="324" creationId="{7A8ED3B2-6972-4301-8058-F5913EB1EA2F}"/>
          </ac:spMkLst>
        </pc:spChg>
        <pc:spChg chg="mod">
          <ac:chgData name="Kashish Harisinghani" userId="ecb5eaa617aaf462" providerId="LiveId" clId="{662CC635-804A-4E72-833A-B263503DA20A}" dt="2021-03-24T14:53:05.186" v="1364"/>
          <ac:spMkLst>
            <pc:docMk/>
            <pc:sldMk cId="0" sldId="257"/>
            <ac:spMk id="325" creationId="{FE0478B4-AC84-4499-8C08-4B68FD14D6EF}"/>
          </ac:spMkLst>
        </pc:spChg>
        <pc:spChg chg="mod">
          <ac:chgData name="Kashish Harisinghani" userId="ecb5eaa617aaf462" providerId="LiveId" clId="{662CC635-804A-4E72-833A-B263503DA20A}" dt="2021-03-24T14:53:05.186" v="1364"/>
          <ac:spMkLst>
            <pc:docMk/>
            <pc:sldMk cId="0" sldId="257"/>
            <ac:spMk id="326" creationId="{C0262C89-04F4-4DC2-B810-35B227CF18ED}"/>
          </ac:spMkLst>
        </pc:spChg>
        <pc:spChg chg="mod">
          <ac:chgData name="Kashish Harisinghani" userId="ecb5eaa617aaf462" providerId="LiveId" clId="{662CC635-804A-4E72-833A-B263503DA20A}" dt="2021-03-24T14:53:05.186" v="1364"/>
          <ac:spMkLst>
            <pc:docMk/>
            <pc:sldMk cId="0" sldId="257"/>
            <ac:spMk id="327" creationId="{B7E318DD-7A0C-4D70-9097-41F4703C2863}"/>
          </ac:spMkLst>
        </pc:spChg>
        <pc:spChg chg="mod">
          <ac:chgData name="Kashish Harisinghani" userId="ecb5eaa617aaf462" providerId="LiveId" clId="{662CC635-804A-4E72-833A-B263503DA20A}" dt="2021-03-24T14:53:05.186" v="1364"/>
          <ac:spMkLst>
            <pc:docMk/>
            <pc:sldMk cId="0" sldId="257"/>
            <ac:spMk id="328" creationId="{BBB95084-4912-4E7C-811C-C7BF2C495FF8}"/>
          </ac:spMkLst>
        </pc:spChg>
        <pc:spChg chg="mod">
          <ac:chgData name="Kashish Harisinghani" userId="ecb5eaa617aaf462" providerId="LiveId" clId="{662CC635-804A-4E72-833A-B263503DA20A}" dt="2021-03-24T14:53:05.186" v="1364"/>
          <ac:spMkLst>
            <pc:docMk/>
            <pc:sldMk cId="0" sldId="257"/>
            <ac:spMk id="329" creationId="{767C27A3-E5EA-4998-A03B-1342F0784659}"/>
          </ac:spMkLst>
        </pc:spChg>
        <pc:spChg chg="mod">
          <ac:chgData name="Kashish Harisinghani" userId="ecb5eaa617aaf462" providerId="LiveId" clId="{662CC635-804A-4E72-833A-B263503DA20A}" dt="2021-03-24T14:53:05.186" v="1364"/>
          <ac:spMkLst>
            <pc:docMk/>
            <pc:sldMk cId="0" sldId="257"/>
            <ac:spMk id="330" creationId="{A4290B37-1377-46DD-A3DF-0619EBEB5DD8}"/>
          </ac:spMkLst>
        </pc:spChg>
        <pc:spChg chg="mod">
          <ac:chgData name="Kashish Harisinghani" userId="ecb5eaa617aaf462" providerId="LiveId" clId="{662CC635-804A-4E72-833A-B263503DA20A}" dt="2021-03-24T14:53:05.186" v="1364"/>
          <ac:spMkLst>
            <pc:docMk/>
            <pc:sldMk cId="0" sldId="257"/>
            <ac:spMk id="331" creationId="{C458EEFE-EF52-4604-9C8C-757898A07EC1}"/>
          </ac:spMkLst>
        </pc:spChg>
        <pc:spChg chg="mod">
          <ac:chgData name="Kashish Harisinghani" userId="ecb5eaa617aaf462" providerId="LiveId" clId="{662CC635-804A-4E72-833A-B263503DA20A}" dt="2021-03-24T14:53:05.186" v="1364"/>
          <ac:spMkLst>
            <pc:docMk/>
            <pc:sldMk cId="0" sldId="257"/>
            <ac:spMk id="332" creationId="{E901CFE6-C98B-468A-B812-DC5E0A1BBF6F}"/>
          </ac:spMkLst>
        </pc:spChg>
        <pc:spChg chg="mod">
          <ac:chgData name="Kashish Harisinghani" userId="ecb5eaa617aaf462" providerId="LiveId" clId="{662CC635-804A-4E72-833A-B263503DA20A}" dt="2021-03-24T14:53:05.186" v="1364"/>
          <ac:spMkLst>
            <pc:docMk/>
            <pc:sldMk cId="0" sldId="257"/>
            <ac:spMk id="333" creationId="{8530030F-CA00-4A56-BC93-64D1A101C3D6}"/>
          </ac:spMkLst>
        </pc:spChg>
        <pc:spChg chg="mod">
          <ac:chgData name="Kashish Harisinghani" userId="ecb5eaa617aaf462" providerId="LiveId" clId="{662CC635-804A-4E72-833A-B263503DA20A}" dt="2021-03-24T14:53:05.186" v="1364"/>
          <ac:spMkLst>
            <pc:docMk/>
            <pc:sldMk cId="0" sldId="257"/>
            <ac:spMk id="334" creationId="{916A1C01-903C-4595-BEEA-DF68BCB0253F}"/>
          </ac:spMkLst>
        </pc:spChg>
        <pc:spChg chg="mod">
          <ac:chgData name="Kashish Harisinghani" userId="ecb5eaa617aaf462" providerId="LiveId" clId="{662CC635-804A-4E72-833A-B263503DA20A}" dt="2021-03-24T14:53:05.186" v="1364"/>
          <ac:spMkLst>
            <pc:docMk/>
            <pc:sldMk cId="0" sldId="257"/>
            <ac:spMk id="335" creationId="{DDF6A3EE-9792-4E02-90F0-298BD5B012D2}"/>
          </ac:spMkLst>
        </pc:spChg>
        <pc:spChg chg="mod">
          <ac:chgData name="Kashish Harisinghani" userId="ecb5eaa617aaf462" providerId="LiveId" clId="{662CC635-804A-4E72-833A-B263503DA20A}" dt="2021-03-24T14:53:05.186" v="1364"/>
          <ac:spMkLst>
            <pc:docMk/>
            <pc:sldMk cId="0" sldId="257"/>
            <ac:spMk id="336" creationId="{94D9E8A2-F647-49B7-95BF-ACB0DEA96533}"/>
          </ac:spMkLst>
        </pc:spChg>
        <pc:spChg chg="mod">
          <ac:chgData name="Kashish Harisinghani" userId="ecb5eaa617aaf462" providerId="LiveId" clId="{662CC635-804A-4E72-833A-B263503DA20A}" dt="2021-03-24T14:53:05.186" v="1364"/>
          <ac:spMkLst>
            <pc:docMk/>
            <pc:sldMk cId="0" sldId="257"/>
            <ac:spMk id="337" creationId="{6D54D11D-338E-4BD6-A150-D300164EE918}"/>
          </ac:spMkLst>
        </pc:spChg>
        <pc:spChg chg="mod">
          <ac:chgData name="Kashish Harisinghani" userId="ecb5eaa617aaf462" providerId="LiveId" clId="{662CC635-804A-4E72-833A-B263503DA20A}" dt="2021-03-24T14:53:05.186" v="1364"/>
          <ac:spMkLst>
            <pc:docMk/>
            <pc:sldMk cId="0" sldId="257"/>
            <ac:spMk id="338" creationId="{6733E4BC-A3F8-48D3-94B2-4F502D3A11F6}"/>
          </ac:spMkLst>
        </pc:spChg>
        <pc:spChg chg="mod">
          <ac:chgData name="Kashish Harisinghani" userId="ecb5eaa617aaf462" providerId="LiveId" clId="{662CC635-804A-4E72-833A-B263503DA20A}" dt="2021-03-24T14:53:05.186" v="1364"/>
          <ac:spMkLst>
            <pc:docMk/>
            <pc:sldMk cId="0" sldId="257"/>
            <ac:spMk id="339" creationId="{4CE78E1F-C0B3-4F00-B039-BCEF37C6F964}"/>
          </ac:spMkLst>
        </pc:spChg>
        <pc:spChg chg="mod">
          <ac:chgData name="Kashish Harisinghani" userId="ecb5eaa617aaf462" providerId="LiveId" clId="{662CC635-804A-4E72-833A-B263503DA20A}" dt="2021-03-24T14:53:05.186" v="1364"/>
          <ac:spMkLst>
            <pc:docMk/>
            <pc:sldMk cId="0" sldId="257"/>
            <ac:spMk id="340" creationId="{051A571F-8F35-49D3-A385-A5DB5A567A59}"/>
          </ac:spMkLst>
        </pc:spChg>
        <pc:spChg chg="mod">
          <ac:chgData name="Kashish Harisinghani" userId="ecb5eaa617aaf462" providerId="LiveId" clId="{662CC635-804A-4E72-833A-B263503DA20A}" dt="2021-03-24T14:53:05.186" v="1364"/>
          <ac:spMkLst>
            <pc:docMk/>
            <pc:sldMk cId="0" sldId="257"/>
            <ac:spMk id="341" creationId="{55DD0679-3FAC-46AC-B987-F82A3CF8E233}"/>
          </ac:spMkLst>
        </pc:spChg>
        <pc:spChg chg="mod">
          <ac:chgData name="Kashish Harisinghani" userId="ecb5eaa617aaf462" providerId="LiveId" clId="{662CC635-804A-4E72-833A-B263503DA20A}" dt="2021-03-24T14:53:05.186" v="1364"/>
          <ac:spMkLst>
            <pc:docMk/>
            <pc:sldMk cId="0" sldId="257"/>
            <ac:spMk id="342" creationId="{E09B0312-C1A2-4E82-A70F-293732F63F6A}"/>
          </ac:spMkLst>
        </pc:spChg>
        <pc:spChg chg="mod">
          <ac:chgData name="Kashish Harisinghani" userId="ecb5eaa617aaf462" providerId="LiveId" clId="{662CC635-804A-4E72-833A-B263503DA20A}" dt="2021-03-24T14:53:05.186" v="1364"/>
          <ac:spMkLst>
            <pc:docMk/>
            <pc:sldMk cId="0" sldId="257"/>
            <ac:spMk id="343" creationId="{A62C5E62-5A87-4743-9D7B-0B8CBC5EAB49}"/>
          </ac:spMkLst>
        </pc:spChg>
        <pc:spChg chg="mod">
          <ac:chgData name="Kashish Harisinghani" userId="ecb5eaa617aaf462" providerId="LiveId" clId="{662CC635-804A-4E72-833A-B263503DA20A}" dt="2021-03-24T14:53:05.186" v="1364"/>
          <ac:spMkLst>
            <pc:docMk/>
            <pc:sldMk cId="0" sldId="257"/>
            <ac:spMk id="344" creationId="{A9BD4289-DAA8-4C98-A2BB-C9DCE5429BD3}"/>
          </ac:spMkLst>
        </pc:spChg>
        <pc:spChg chg="mod">
          <ac:chgData name="Kashish Harisinghani" userId="ecb5eaa617aaf462" providerId="LiveId" clId="{662CC635-804A-4E72-833A-B263503DA20A}" dt="2021-03-24T14:53:05.186" v="1364"/>
          <ac:spMkLst>
            <pc:docMk/>
            <pc:sldMk cId="0" sldId="257"/>
            <ac:spMk id="345" creationId="{51152336-0E11-434A-ABAC-DB1D5F5308A3}"/>
          </ac:spMkLst>
        </pc:spChg>
        <pc:spChg chg="mod">
          <ac:chgData name="Kashish Harisinghani" userId="ecb5eaa617aaf462" providerId="LiveId" clId="{662CC635-804A-4E72-833A-B263503DA20A}" dt="2021-03-24T14:53:05.186" v="1364"/>
          <ac:spMkLst>
            <pc:docMk/>
            <pc:sldMk cId="0" sldId="257"/>
            <ac:spMk id="346" creationId="{132C4813-19C4-48CA-853E-606B83F5FB16}"/>
          </ac:spMkLst>
        </pc:spChg>
        <pc:spChg chg="mod">
          <ac:chgData name="Kashish Harisinghani" userId="ecb5eaa617aaf462" providerId="LiveId" clId="{662CC635-804A-4E72-833A-B263503DA20A}" dt="2021-03-24T14:53:05.186" v="1364"/>
          <ac:spMkLst>
            <pc:docMk/>
            <pc:sldMk cId="0" sldId="257"/>
            <ac:spMk id="347" creationId="{644DD1E4-67DF-49A7-AA5E-4AE3E95BCDE8}"/>
          </ac:spMkLst>
        </pc:spChg>
        <pc:spChg chg="mod">
          <ac:chgData name="Kashish Harisinghani" userId="ecb5eaa617aaf462" providerId="LiveId" clId="{662CC635-804A-4E72-833A-B263503DA20A}" dt="2021-03-24T14:53:05.186" v="1364"/>
          <ac:spMkLst>
            <pc:docMk/>
            <pc:sldMk cId="0" sldId="257"/>
            <ac:spMk id="348" creationId="{CF5B39F0-AED8-47C3-9D53-81C694BC8942}"/>
          </ac:spMkLst>
        </pc:spChg>
        <pc:spChg chg="mod">
          <ac:chgData name="Kashish Harisinghani" userId="ecb5eaa617aaf462" providerId="LiveId" clId="{662CC635-804A-4E72-833A-B263503DA20A}" dt="2021-03-24T14:53:05.186" v="1364"/>
          <ac:spMkLst>
            <pc:docMk/>
            <pc:sldMk cId="0" sldId="257"/>
            <ac:spMk id="349" creationId="{867358A7-D9BA-41DE-A363-01917B6E70BE}"/>
          </ac:spMkLst>
        </pc:spChg>
        <pc:spChg chg="mod">
          <ac:chgData name="Kashish Harisinghani" userId="ecb5eaa617aaf462" providerId="LiveId" clId="{662CC635-804A-4E72-833A-B263503DA20A}" dt="2021-03-24T14:53:05.186" v="1364"/>
          <ac:spMkLst>
            <pc:docMk/>
            <pc:sldMk cId="0" sldId="257"/>
            <ac:spMk id="350" creationId="{4DC153D5-D0FF-4A9B-8087-CF010FFE5879}"/>
          </ac:spMkLst>
        </pc:spChg>
        <pc:spChg chg="mod">
          <ac:chgData name="Kashish Harisinghani" userId="ecb5eaa617aaf462" providerId="LiveId" clId="{662CC635-804A-4E72-833A-B263503DA20A}" dt="2021-03-24T14:53:05.186" v="1364"/>
          <ac:spMkLst>
            <pc:docMk/>
            <pc:sldMk cId="0" sldId="257"/>
            <ac:spMk id="351" creationId="{F7210761-EBAF-40AF-A4A5-284D73D2C362}"/>
          </ac:spMkLst>
        </pc:spChg>
        <pc:spChg chg="mod">
          <ac:chgData name="Kashish Harisinghani" userId="ecb5eaa617aaf462" providerId="LiveId" clId="{662CC635-804A-4E72-833A-B263503DA20A}" dt="2021-03-24T14:53:05.186" v="1364"/>
          <ac:spMkLst>
            <pc:docMk/>
            <pc:sldMk cId="0" sldId="257"/>
            <ac:spMk id="352" creationId="{34C3C234-5AF0-41E2-83AD-81E079D6262B}"/>
          </ac:spMkLst>
        </pc:spChg>
        <pc:spChg chg="mod">
          <ac:chgData name="Kashish Harisinghani" userId="ecb5eaa617aaf462" providerId="LiveId" clId="{662CC635-804A-4E72-833A-B263503DA20A}" dt="2021-03-24T14:53:05.186" v="1364"/>
          <ac:spMkLst>
            <pc:docMk/>
            <pc:sldMk cId="0" sldId="257"/>
            <ac:spMk id="353" creationId="{BF097C04-7B85-4683-BE92-6E250F3E8A93}"/>
          </ac:spMkLst>
        </pc:spChg>
        <pc:spChg chg="mod">
          <ac:chgData name="Kashish Harisinghani" userId="ecb5eaa617aaf462" providerId="LiveId" clId="{662CC635-804A-4E72-833A-B263503DA20A}" dt="2021-03-24T14:53:05.186" v="1364"/>
          <ac:spMkLst>
            <pc:docMk/>
            <pc:sldMk cId="0" sldId="257"/>
            <ac:spMk id="354" creationId="{4270136D-A96A-429E-AB5F-FB45D4CBCC04}"/>
          </ac:spMkLst>
        </pc:spChg>
        <pc:spChg chg="mod">
          <ac:chgData name="Kashish Harisinghani" userId="ecb5eaa617aaf462" providerId="LiveId" clId="{662CC635-804A-4E72-833A-B263503DA20A}" dt="2021-03-24T14:53:05.186" v="1364"/>
          <ac:spMkLst>
            <pc:docMk/>
            <pc:sldMk cId="0" sldId="257"/>
            <ac:spMk id="355" creationId="{E18B492D-E900-4B51-B28B-B028308BF6DF}"/>
          </ac:spMkLst>
        </pc:spChg>
        <pc:spChg chg="mod">
          <ac:chgData name="Kashish Harisinghani" userId="ecb5eaa617aaf462" providerId="LiveId" clId="{662CC635-804A-4E72-833A-B263503DA20A}" dt="2021-03-24T14:53:05.186" v="1364"/>
          <ac:spMkLst>
            <pc:docMk/>
            <pc:sldMk cId="0" sldId="257"/>
            <ac:spMk id="356" creationId="{E6993307-E63D-4891-8CE2-A926E2CFC420}"/>
          </ac:spMkLst>
        </pc:spChg>
        <pc:spChg chg="mod">
          <ac:chgData name="Kashish Harisinghani" userId="ecb5eaa617aaf462" providerId="LiveId" clId="{662CC635-804A-4E72-833A-B263503DA20A}" dt="2021-03-24T14:53:05.186" v="1364"/>
          <ac:spMkLst>
            <pc:docMk/>
            <pc:sldMk cId="0" sldId="257"/>
            <ac:spMk id="357" creationId="{D3ACA4DA-84FB-4F81-9238-A95E064AAC64}"/>
          </ac:spMkLst>
        </pc:spChg>
        <pc:spChg chg="mod">
          <ac:chgData name="Kashish Harisinghani" userId="ecb5eaa617aaf462" providerId="LiveId" clId="{662CC635-804A-4E72-833A-B263503DA20A}" dt="2021-03-24T14:53:05.186" v="1364"/>
          <ac:spMkLst>
            <pc:docMk/>
            <pc:sldMk cId="0" sldId="257"/>
            <ac:spMk id="358" creationId="{8385CE2A-347C-4C10-9E48-8EE819D6AABA}"/>
          </ac:spMkLst>
        </pc:spChg>
        <pc:spChg chg="mod">
          <ac:chgData name="Kashish Harisinghani" userId="ecb5eaa617aaf462" providerId="LiveId" clId="{662CC635-804A-4E72-833A-B263503DA20A}" dt="2021-03-24T14:53:05.186" v="1364"/>
          <ac:spMkLst>
            <pc:docMk/>
            <pc:sldMk cId="0" sldId="257"/>
            <ac:spMk id="359" creationId="{EB2628A1-F24F-4C11-A647-1724CC32276A}"/>
          </ac:spMkLst>
        </pc:spChg>
        <pc:spChg chg="mod">
          <ac:chgData name="Kashish Harisinghani" userId="ecb5eaa617aaf462" providerId="LiveId" clId="{662CC635-804A-4E72-833A-B263503DA20A}" dt="2021-03-24T14:53:05.186" v="1364"/>
          <ac:spMkLst>
            <pc:docMk/>
            <pc:sldMk cId="0" sldId="257"/>
            <ac:spMk id="360" creationId="{2AB036C6-C365-4810-8659-B28D75FBED3D}"/>
          </ac:spMkLst>
        </pc:spChg>
        <pc:spChg chg="mod">
          <ac:chgData name="Kashish Harisinghani" userId="ecb5eaa617aaf462" providerId="LiveId" clId="{662CC635-804A-4E72-833A-B263503DA20A}" dt="2021-03-24T14:53:05.186" v="1364"/>
          <ac:spMkLst>
            <pc:docMk/>
            <pc:sldMk cId="0" sldId="257"/>
            <ac:spMk id="361" creationId="{162018EC-5945-499E-A5FA-0BA258EEDB3F}"/>
          </ac:spMkLst>
        </pc:spChg>
        <pc:spChg chg="mod">
          <ac:chgData name="Kashish Harisinghani" userId="ecb5eaa617aaf462" providerId="LiveId" clId="{662CC635-804A-4E72-833A-B263503DA20A}" dt="2021-03-24T14:53:05.186" v="1364"/>
          <ac:spMkLst>
            <pc:docMk/>
            <pc:sldMk cId="0" sldId="257"/>
            <ac:spMk id="362" creationId="{825EF056-6A6F-43A9-82FC-1185014B4E02}"/>
          </ac:spMkLst>
        </pc:spChg>
        <pc:spChg chg="mod">
          <ac:chgData name="Kashish Harisinghani" userId="ecb5eaa617aaf462" providerId="LiveId" clId="{662CC635-804A-4E72-833A-B263503DA20A}" dt="2021-03-24T14:53:05.186" v="1364"/>
          <ac:spMkLst>
            <pc:docMk/>
            <pc:sldMk cId="0" sldId="257"/>
            <ac:spMk id="363" creationId="{B4BD63D8-17B0-428A-A8C7-26E27FE51215}"/>
          </ac:spMkLst>
        </pc:spChg>
        <pc:spChg chg="mod">
          <ac:chgData name="Kashish Harisinghani" userId="ecb5eaa617aaf462" providerId="LiveId" clId="{662CC635-804A-4E72-833A-B263503DA20A}" dt="2021-03-24T14:53:05.186" v="1364"/>
          <ac:spMkLst>
            <pc:docMk/>
            <pc:sldMk cId="0" sldId="257"/>
            <ac:spMk id="364" creationId="{B65E6586-8975-420C-BE09-504DC956CCCF}"/>
          </ac:spMkLst>
        </pc:spChg>
        <pc:spChg chg="mod">
          <ac:chgData name="Kashish Harisinghani" userId="ecb5eaa617aaf462" providerId="LiveId" clId="{662CC635-804A-4E72-833A-B263503DA20A}" dt="2021-03-24T14:53:05.186" v="1364"/>
          <ac:spMkLst>
            <pc:docMk/>
            <pc:sldMk cId="0" sldId="257"/>
            <ac:spMk id="365" creationId="{9B2C9B40-F04B-4D2E-913C-8A7BAEE89406}"/>
          </ac:spMkLst>
        </pc:spChg>
        <pc:spChg chg="mod">
          <ac:chgData name="Kashish Harisinghani" userId="ecb5eaa617aaf462" providerId="LiveId" clId="{662CC635-804A-4E72-833A-B263503DA20A}" dt="2021-03-24T14:53:05.186" v="1364"/>
          <ac:spMkLst>
            <pc:docMk/>
            <pc:sldMk cId="0" sldId="257"/>
            <ac:spMk id="366" creationId="{5E22C10C-A336-445B-86E5-5E92412325E1}"/>
          </ac:spMkLst>
        </pc:spChg>
        <pc:spChg chg="mod">
          <ac:chgData name="Kashish Harisinghani" userId="ecb5eaa617aaf462" providerId="LiveId" clId="{662CC635-804A-4E72-833A-B263503DA20A}" dt="2021-03-24T14:53:05.186" v="1364"/>
          <ac:spMkLst>
            <pc:docMk/>
            <pc:sldMk cId="0" sldId="257"/>
            <ac:spMk id="367" creationId="{FC2B8A52-E2D7-4789-926F-DA2AD66DD1B6}"/>
          </ac:spMkLst>
        </pc:spChg>
        <pc:spChg chg="mod">
          <ac:chgData name="Kashish Harisinghani" userId="ecb5eaa617aaf462" providerId="LiveId" clId="{662CC635-804A-4E72-833A-B263503DA20A}" dt="2021-03-24T14:53:05.186" v="1364"/>
          <ac:spMkLst>
            <pc:docMk/>
            <pc:sldMk cId="0" sldId="257"/>
            <ac:spMk id="368" creationId="{8D752E4D-771A-4058-ABA8-E69FBB5231DE}"/>
          </ac:spMkLst>
        </pc:spChg>
        <pc:spChg chg="mod">
          <ac:chgData name="Kashish Harisinghani" userId="ecb5eaa617aaf462" providerId="LiveId" clId="{662CC635-804A-4E72-833A-B263503DA20A}" dt="2021-03-24T14:53:05.186" v="1364"/>
          <ac:spMkLst>
            <pc:docMk/>
            <pc:sldMk cId="0" sldId="257"/>
            <ac:spMk id="369" creationId="{E3A88489-D982-4F0F-A5B2-07CBD4B4E2A5}"/>
          </ac:spMkLst>
        </pc:spChg>
        <pc:spChg chg="mod">
          <ac:chgData name="Kashish Harisinghani" userId="ecb5eaa617aaf462" providerId="LiveId" clId="{662CC635-804A-4E72-833A-B263503DA20A}" dt="2021-03-24T14:53:05.186" v="1364"/>
          <ac:spMkLst>
            <pc:docMk/>
            <pc:sldMk cId="0" sldId="257"/>
            <ac:spMk id="370" creationId="{5B847A87-02E2-4F52-9211-771852F29961}"/>
          </ac:spMkLst>
        </pc:spChg>
        <pc:spChg chg="mod">
          <ac:chgData name="Kashish Harisinghani" userId="ecb5eaa617aaf462" providerId="LiveId" clId="{662CC635-804A-4E72-833A-B263503DA20A}" dt="2021-03-24T14:53:05.186" v="1364"/>
          <ac:spMkLst>
            <pc:docMk/>
            <pc:sldMk cId="0" sldId="257"/>
            <ac:spMk id="371" creationId="{DED6CB93-0808-4895-9E58-2C1112C33747}"/>
          </ac:spMkLst>
        </pc:spChg>
        <pc:spChg chg="mod">
          <ac:chgData name="Kashish Harisinghani" userId="ecb5eaa617aaf462" providerId="LiveId" clId="{662CC635-804A-4E72-833A-B263503DA20A}" dt="2021-03-24T14:53:05.186" v="1364"/>
          <ac:spMkLst>
            <pc:docMk/>
            <pc:sldMk cId="0" sldId="257"/>
            <ac:spMk id="372" creationId="{08FC2B96-4694-4DF0-9140-FB93D457B224}"/>
          </ac:spMkLst>
        </pc:spChg>
        <pc:spChg chg="mod">
          <ac:chgData name="Kashish Harisinghani" userId="ecb5eaa617aaf462" providerId="LiveId" clId="{662CC635-804A-4E72-833A-B263503DA20A}" dt="2021-03-24T14:53:05.186" v="1364"/>
          <ac:spMkLst>
            <pc:docMk/>
            <pc:sldMk cId="0" sldId="257"/>
            <ac:spMk id="373" creationId="{9223E220-71C6-4974-B0F6-E165AE9A87E1}"/>
          </ac:spMkLst>
        </pc:spChg>
        <pc:spChg chg="mod">
          <ac:chgData name="Kashish Harisinghani" userId="ecb5eaa617aaf462" providerId="LiveId" clId="{662CC635-804A-4E72-833A-B263503DA20A}" dt="2021-03-24T14:53:05.186" v="1364"/>
          <ac:spMkLst>
            <pc:docMk/>
            <pc:sldMk cId="0" sldId="257"/>
            <ac:spMk id="374" creationId="{5DAB3F1B-DEDA-4E7D-A09E-74A157729628}"/>
          </ac:spMkLst>
        </pc:spChg>
        <pc:spChg chg="mod">
          <ac:chgData name="Kashish Harisinghani" userId="ecb5eaa617aaf462" providerId="LiveId" clId="{662CC635-804A-4E72-833A-B263503DA20A}" dt="2021-03-24T14:53:05.186" v="1364"/>
          <ac:spMkLst>
            <pc:docMk/>
            <pc:sldMk cId="0" sldId="257"/>
            <ac:spMk id="375" creationId="{38E4F19B-D426-45C7-95C7-2097BD59788B}"/>
          </ac:spMkLst>
        </pc:spChg>
        <pc:spChg chg="mod">
          <ac:chgData name="Kashish Harisinghani" userId="ecb5eaa617aaf462" providerId="LiveId" clId="{662CC635-804A-4E72-833A-B263503DA20A}" dt="2021-03-24T14:53:05.186" v="1364"/>
          <ac:spMkLst>
            <pc:docMk/>
            <pc:sldMk cId="0" sldId="257"/>
            <ac:spMk id="376" creationId="{C88A4867-98AF-49A8-B4F3-EF4838EDDA1A}"/>
          </ac:spMkLst>
        </pc:spChg>
        <pc:spChg chg="mod">
          <ac:chgData name="Kashish Harisinghani" userId="ecb5eaa617aaf462" providerId="LiveId" clId="{662CC635-804A-4E72-833A-B263503DA20A}" dt="2021-03-24T14:53:05.186" v="1364"/>
          <ac:spMkLst>
            <pc:docMk/>
            <pc:sldMk cId="0" sldId="257"/>
            <ac:spMk id="377" creationId="{490B8CA8-8093-442F-BF39-B2ABEE371646}"/>
          </ac:spMkLst>
        </pc:spChg>
        <pc:spChg chg="mod">
          <ac:chgData name="Kashish Harisinghani" userId="ecb5eaa617aaf462" providerId="LiveId" clId="{662CC635-804A-4E72-833A-B263503DA20A}" dt="2021-03-24T14:53:05.186" v="1364"/>
          <ac:spMkLst>
            <pc:docMk/>
            <pc:sldMk cId="0" sldId="257"/>
            <ac:spMk id="378" creationId="{D21CEF60-1ABA-4E51-AED9-95652CCD821B}"/>
          </ac:spMkLst>
        </pc:spChg>
        <pc:spChg chg="mod">
          <ac:chgData name="Kashish Harisinghani" userId="ecb5eaa617aaf462" providerId="LiveId" clId="{662CC635-804A-4E72-833A-B263503DA20A}" dt="2021-03-24T14:53:05.186" v="1364"/>
          <ac:spMkLst>
            <pc:docMk/>
            <pc:sldMk cId="0" sldId="257"/>
            <ac:spMk id="379" creationId="{1E5793F0-54F4-4DE5-8D34-07C491ACF193}"/>
          </ac:spMkLst>
        </pc:spChg>
        <pc:spChg chg="mod">
          <ac:chgData name="Kashish Harisinghani" userId="ecb5eaa617aaf462" providerId="LiveId" clId="{662CC635-804A-4E72-833A-B263503DA20A}" dt="2021-03-24T14:53:05.186" v="1364"/>
          <ac:spMkLst>
            <pc:docMk/>
            <pc:sldMk cId="0" sldId="257"/>
            <ac:spMk id="380" creationId="{0B23D4CB-983D-4034-96E4-5489591C1BF2}"/>
          </ac:spMkLst>
        </pc:spChg>
        <pc:spChg chg="mod">
          <ac:chgData name="Kashish Harisinghani" userId="ecb5eaa617aaf462" providerId="LiveId" clId="{662CC635-804A-4E72-833A-B263503DA20A}" dt="2021-03-24T14:53:05.186" v="1364"/>
          <ac:spMkLst>
            <pc:docMk/>
            <pc:sldMk cId="0" sldId="257"/>
            <ac:spMk id="381" creationId="{CAD63C41-2160-4815-9834-09F84367ED96}"/>
          </ac:spMkLst>
        </pc:spChg>
        <pc:spChg chg="mod">
          <ac:chgData name="Kashish Harisinghani" userId="ecb5eaa617aaf462" providerId="LiveId" clId="{662CC635-804A-4E72-833A-B263503DA20A}" dt="2021-03-24T14:53:05.186" v="1364"/>
          <ac:spMkLst>
            <pc:docMk/>
            <pc:sldMk cId="0" sldId="257"/>
            <ac:spMk id="382" creationId="{8D4BBC0B-5A59-4793-BCBC-0F7A3BEE9631}"/>
          </ac:spMkLst>
        </pc:spChg>
        <pc:spChg chg="mod">
          <ac:chgData name="Kashish Harisinghani" userId="ecb5eaa617aaf462" providerId="LiveId" clId="{662CC635-804A-4E72-833A-B263503DA20A}" dt="2021-03-24T14:53:05.186" v="1364"/>
          <ac:spMkLst>
            <pc:docMk/>
            <pc:sldMk cId="0" sldId="257"/>
            <ac:spMk id="383" creationId="{C2F7B762-8AEC-4A32-BF57-8BD18482D2A3}"/>
          </ac:spMkLst>
        </pc:spChg>
        <pc:spChg chg="mod">
          <ac:chgData name="Kashish Harisinghani" userId="ecb5eaa617aaf462" providerId="LiveId" clId="{662CC635-804A-4E72-833A-B263503DA20A}" dt="2021-03-24T14:53:05.186" v="1364"/>
          <ac:spMkLst>
            <pc:docMk/>
            <pc:sldMk cId="0" sldId="257"/>
            <ac:spMk id="384" creationId="{00BFD0D6-A682-4FBD-BD55-2663D5A0FD50}"/>
          </ac:spMkLst>
        </pc:spChg>
        <pc:spChg chg="mod">
          <ac:chgData name="Kashish Harisinghani" userId="ecb5eaa617aaf462" providerId="LiveId" clId="{662CC635-804A-4E72-833A-B263503DA20A}" dt="2021-03-24T14:53:05.186" v="1364"/>
          <ac:spMkLst>
            <pc:docMk/>
            <pc:sldMk cId="0" sldId="257"/>
            <ac:spMk id="385" creationId="{0665CC29-3D68-49BB-8D2F-AD3BB650184D}"/>
          </ac:spMkLst>
        </pc:spChg>
        <pc:spChg chg="mod">
          <ac:chgData name="Kashish Harisinghani" userId="ecb5eaa617aaf462" providerId="LiveId" clId="{662CC635-804A-4E72-833A-B263503DA20A}" dt="2021-03-24T14:53:05.186" v="1364"/>
          <ac:spMkLst>
            <pc:docMk/>
            <pc:sldMk cId="0" sldId="257"/>
            <ac:spMk id="386" creationId="{C06CA0E8-EFBE-43F9-8240-C3714740DE04}"/>
          </ac:spMkLst>
        </pc:spChg>
        <pc:spChg chg="mod">
          <ac:chgData name="Kashish Harisinghani" userId="ecb5eaa617aaf462" providerId="LiveId" clId="{662CC635-804A-4E72-833A-B263503DA20A}" dt="2021-03-24T14:53:05.186" v="1364"/>
          <ac:spMkLst>
            <pc:docMk/>
            <pc:sldMk cId="0" sldId="257"/>
            <ac:spMk id="387" creationId="{E36CB783-CF0C-467F-B9B7-E81A69CB18D9}"/>
          </ac:spMkLst>
        </pc:spChg>
        <pc:spChg chg="mod">
          <ac:chgData name="Kashish Harisinghani" userId="ecb5eaa617aaf462" providerId="LiveId" clId="{662CC635-804A-4E72-833A-B263503DA20A}" dt="2021-03-24T14:53:05.186" v="1364"/>
          <ac:spMkLst>
            <pc:docMk/>
            <pc:sldMk cId="0" sldId="257"/>
            <ac:spMk id="388" creationId="{514BE846-4EFE-4787-82AD-30A73CF9D96F}"/>
          </ac:spMkLst>
        </pc:spChg>
        <pc:spChg chg="mod">
          <ac:chgData name="Kashish Harisinghani" userId="ecb5eaa617aaf462" providerId="LiveId" clId="{662CC635-804A-4E72-833A-B263503DA20A}" dt="2021-03-24T14:53:05.186" v="1364"/>
          <ac:spMkLst>
            <pc:docMk/>
            <pc:sldMk cId="0" sldId="257"/>
            <ac:spMk id="389" creationId="{DCACCC3A-CA90-49BF-88BC-4A71B19EE46E}"/>
          </ac:spMkLst>
        </pc:spChg>
        <pc:spChg chg="mod">
          <ac:chgData name="Kashish Harisinghani" userId="ecb5eaa617aaf462" providerId="LiveId" clId="{662CC635-804A-4E72-833A-B263503DA20A}" dt="2021-03-24T14:53:05.186" v="1364"/>
          <ac:spMkLst>
            <pc:docMk/>
            <pc:sldMk cId="0" sldId="257"/>
            <ac:spMk id="390" creationId="{17E2ECC0-81F1-4BC2-8312-281DE21612EB}"/>
          </ac:spMkLst>
        </pc:spChg>
        <pc:spChg chg="mod">
          <ac:chgData name="Kashish Harisinghani" userId="ecb5eaa617aaf462" providerId="LiveId" clId="{662CC635-804A-4E72-833A-B263503DA20A}" dt="2021-03-24T14:53:05.186" v="1364"/>
          <ac:spMkLst>
            <pc:docMk/>
            <pc:sldMk cId="0" sldId="257"/>
            <ac:spMk id="391" creationId="{10948AED-2517-472E-A1A5-DA8E12EEAB3F}"/>
          </ac:spMkLst>
        </pc:spChg>
        <pc:spChg chg="mod">
          <ac:chgData name="Kashish Harisinghani" userId="ecb5eaa617aaf462" providerId="LiveId" clId="{662CC635-804A-4E72-833A-B263503DA20A}" dt="2021-03-24T14:53:05.186" v="1364"/>
          <ac:spMkLst>
            <pc:docMk/>
            <pc:sldMk cId="0" sldId="257"/>
            <ac:spMk id="392" creationId="{822418BF-22BA-4519-9E13-99A6E1CFAE67}"/>
          </ac:spMkLst>
        </pc:spChg>
        <pc:spChg chg="mod">
          <ac:chgData name="Kashish Harisinghani" userId="ecb5eaa617aaf462" providerId="LiveId" clId="{662CC635-804A-4E72-833A-B263503DA20A}" dt="2021-03-24T14:53:05.186" v="1364"/>
          <ac:spMkLst>
            <pc:docMk/>
            <pc:sldMk cId="0" sldId="257"/>
            <ac:spMk id="393" creationId="{5B94905E-2053-4F94-ADA0-11D8EA8EB02C}"/>
          </ac:spMkLst>
        </pc:spChg>
        <pc:spChg chg="mod">
          <ac:chgData name="Kashish Harisinghani" userId="ecb5eaa617aaf462" providerId="LiveId" clId="{662CC635-804A-4E72-833A-B263503DA20A}" dt="2021-03-24T14:53:05.186" v="1364"/>
          <ac:spMkLst>
            <pc:docMk/>
            <pc:sldMk cId="0" sldId="257"/>
            <ac:spMk id="394" creationId="{EA2040B7-B184-43BB-9F70-AC0B0A0CB966}"/>
          </ac:spMkLst>
        </pc:spChg>
        <pc:spChg chg="mod">
          <ac:chgData name="Kashish Harisinghani" userId="ecb5eaa617aaf462" providerId="LiveId" clId="{662CC635-804A-4E72-833A-B263503DA20A}" dt="2021-03-24T14:53:05.186" v="1364"/>
          <ac:spMkLst>
            <pc:docMk/>
            <pc:sldMk cId="0" sldId="257"/>
            <ac:spMk id="395" creationId="{9B8E95B1-9124-437E-9987-63830DFFE707}"/>
          </ac:spMkLst>
        </pc:spChg>
        <pc:spChg chg="mod">
          <ac:chgData name="Kashish Harisinghani" userId="ecb5eaa617aaf462" providerId="LiveId" clId="{662CC635-804A-4E72-833A-B263503DA20A}" dt="2021-03-24T14:53:05.186" v="1364"/>
          <ac:spMkLst>
            <pc:docMk/>
            <pc:sldMk cId="0" sldId="257"/>
            <ac:spMk id="396" creationId="{2BD68900-FB27-40C4-B77A-163CCB8F8281}"/>
          </ac:spMkLst>
        </pc:spChg>
        <pc:spChg chg="mod">
          <ac:chgData name="Kashish Harisinghani" userId="ecb5eaa617aaf462" providerId="LiveId" clId="{662CC635-804A-4E72-833A-B263503DA20A}" dt="2021-03-24T14:53:05.186" v="1364"/>
          <ac:spMkLst>
            <pc:docMk/>
            <pc:sldMk cId="0" sldId="257"/>
            <ac:spMk id="397" creationId="{8937005B-689B-488E-9246-C73BFECC89F2}"/>
          </ac:spMkLst>
        </pc:spChg>
        <pc:spChg chg="mod">
          <ac:chgData name="Kashish Harisinghani" userId="ecb5eaa617aaf462" providerId="LiveId" clId="{662CC635-804A-4E72-833A-B263503DA20A}" dt="2021-03-24T14:53:05.186" v="1364"/>
          <ac:spMkLst>
            <pc:docMk/>
            <pc:sldMk cId="0" sldId="257"/>
            <ac:spMk id="398" creationId="{CF18BC0A-4E9D-4A04-883F-50FC5262DC09}"/>
          </ac:spMkLst>
        </pc:spChg>
        <pc:spChg chg="mod">
          <ac:chgData name="Kashish Harisinghani" userId="ecb5eaa617aaf462" providerId="LiveId" clId="{662CC635-804A-4E72-833A-B263503DA20A}" dt="2021-03-24T14:53:05.186" v="1364"/>
          <ac:spMkLst>
            <pc:docMk/>
            <pc:sldMk cId="0" sldId="257"/>
            <ac:spMk id="399" creationId="{21682501-C60D-479C-B35D-7AB766437018}"/>
          </ac:spMkLst>
        </pc:spChg>
        <pc:spChg chg="mod">
          <ac:chgData name="Kashish Harisinghani" userId="ecb5eaa617aaf462" providerId="LiveId" clId="{662CC635-804A-4E72-833A-B263503DA20A}" dt="2021-03-24T14:53:05.186" v="1364"/>
          <ac:spMkLst>
            <pc:docMk/>
            <pc:sldMk cId="0" sldId="257"/>
            <ac:spMk id="400" creationId="{746EBE0C-D1D2-421D-834D-79FFD7644050}"/>
          </ac:spMkLst>
        </pc:spChg>
        <pc:spChg chg="mod">
          <ac:chgData name="Kashish Harisinghani" userId="ecb5eaa617aaf462" providerId="LiveId" clId="{662CC635-804A-4E72-833A-B263503DA20A}" dt="2021-03-24T14:53:05.186" v="1364"/>
          <ac:spMkLst>
            <pc:docMk/>
            <pc:sldMk cId="0" sldId="257"/>
            <ac:spMk id="401" creationId="{D43CDD34-F9C8-4C64-B49D-75CA51F5F03B}"/>
          </ac:spMkLst>
        </pc:spChg>
        <pc:spChg chg="mod">
          <ac:chgData name="Kashish Harisinghani" userId="ecb5eaa617aaf462" providerId="LiveId" clId="{662CC635-804A-4E72-833A-B263503DA20A}" dt="2021-03-24T14:53:05.186" v="1364"/>
          <ac:spMkLst>
            <pc:docMk/>
            <pc:sldMk cId="0" sldId="257"/>
            <ac:spMk id="402" creationId="{6BD0140D-17D2-4BDF-96E4-0EEFD126EEC5}"/>
          </ac:spMkLst>
        </pc:spChg>
        <pc:spChg chg="mod">
          <ac:chgData name="Kashish Harisinghani" userId="ecb5eaa617aaf462" providerId="LiveId" clId="{662CC635-804A-4E72-833A-B263503DA20A}" dt="2021-03-24T14:53:05.186" v="1364"/>
          <ac:spMkLst>
            <pc:docMk/>
            <pc:sldMk cId="0" sldId="257"/>
            <ac:spMk id="403" creationId="{1C728D6B-22FC-4F55-8594-38F0B77B28BB}"/>
          </ac:spMkLst>
        </pc:spChg>
        <pc:spChg chg="mod">
          <ac:chgData name="Kashish Harisinghani" userId="ecb5eaa617aaf462" providerId="LiveId" clId="{662CC635-804A-4E72-833A-B263503DA20A}" dt="2021-03-24T14:53:05.186" v="1364"/>
          <ac:spMkLst>
            <pc:docMk/>
            <pc:sldMk cId="0" sldId="257"/>
            <ac:spMk id="404" creationId="{FA7B9221-CFFC-4500-B72A-0382A784E4ED}"/>
          </ac:spMkLst>
        </pc:spChg>
        <pc:spChg chg="mod">
          <ac:chgData name="Kashish Harisinghani" userId="ecb5eaa617aaf462" providerId="LiveId" clId="{662CC635-804A-4E72-833A-B263503DA20A}" dt="2021-03-24T14:53:05.186" v="1364"/>
          <ac:spMkLst>
            <pc:docMk/>
            <pc:sldMk cId="0" sldId="257"/>
            <ac:spMk id="405" creationId="{0E8FF68B-B05C-4C1B-B4BF-21C0BE83F75F}"/>
          </ac:spMkLst>
        </pc:spChg>
        <pc:spChg chg="mod">
          <ac:chgData name="Kashish Harisinghani" userId="ecb5eaa617aaf462" providerId="LiveId" clId="{662CC635-804A-4E72-833A-B263503DA20A}" dt="2021-03-24T14:53:05.186" v="1364"/>
          <ac:spMkLst>
            <pc:docMk/>
            <pc:sldMk cId="0" sldId="257"/>
            <ac:spMk id="406" creationId="{0C364245-1CD3-4500-BA73-03E0A0CF3B3F}"/>
          </ac:spMkLst>
        </pc:spChg>
        <pc:spChg chg="mod">
          <ac:chgData name="Kashish Harisinghani" userId="ecb5eaa617aaf462" providerId="LiveId" clId="{662CC635-804A-4E72-833A-B263503DA20A}" dt="2021-03-24T14:53:05.186" v="1364"/>
          <ac:spMkLst>
            <pc:docMk/>
            <pc:sldMk cId="0" sldId="257"/>
            <ac:spMk id="407" creationId="{6CD26428-23F1-4CA7-965A-29710A38B515}"/>
          </ac:spMkLst>
        </pc:spChg>
        <pc:spChg chg="mod">
          <ac:chgData name="Kashish Harisinghani" userId="ecb5eaa617aaf462" providerId="LiveId" clId="{662CC635-804A-4E72-833A-B263503DA20A}" dt="2021-03-24T14:53:05.186" v="1364"/>
          <ac:spMkLst>
            <pc:docMk/>
            <pc:sldMk cId="0" sldId="257"/>
            <ac:spMk id="408" creationId="{332E870C-C54E-45AF-940E-3877DBAD37F8}"/>
          </ac:spMkLst>
        </pc:spChg>
        <pc:spChg chg="mod">
          <ac:chgData name="Kashish Harisinghani" userId="ecb5eaa617aaf462" providerId="LiveId" clId="{662CC635-804A-4E72-833A-B263503DA20A}" dt="2021-03-24T14:53:05.186" v="1364"/>
          <ac:spMkLst>
            <pc:docMk/>
            <pc:sldMk cId="0" sldId="257"/>
            <ac:spMk id="409" creationId="{97F3FC7C-121D-4BA3-9EB1-3D2274789CA7}"/>
          </ac:spMkLst>
        </pc:spChg>
        <pc:spChg chg="mod">
          <ac:chgData name="Kashish Harisinghani" userId="ecb5eaa617aaf462" providerId="LiveId" clId="{662CC635-804A-4E72-833A-B263503DA20A}" dt="2021-03-24T14:53:05.186" v="1364"/>
          <ac:spMkLst>
            <pc:docMk/>
            <pc:sldMk cId="0" sldId="257"/>
            <ac:spMk id="410" creationId="{11C82D56-2AC5-4036-A84C-0DCCE74DE52D}"/>
          </ac:spMkLst>
        </pc:spChg>
        <pc:spChg chg="mod">
          <ac:chgData name="Kashish Harisinghani" userId="ecb5eaa617aaf462" providerId="LiveId" clId="{662CC635-804A-4E72-833A-B263503DA20A}" dt="2021-03-24T14:53:05.186" v="1364"/>
          <ac:spMkLst>
            <pc:docMk/>
            <pc:sldMk cId="0" sldId="257"/>
            <ac:spMk id="411" creationId="{60219137-E26C-4B92-AEDC-606E80BF881C}"/>
          </ac:spMkLst>
        </pc:spChg>
        <pc:spChg chg="mod">
          <ac:chgData name="Kashish Harisinghani" userId="ecb5eaa617aaf462" providerId="LiveId" clId="{662CC635-804A-4E72-833A-B263503DA20A}" dt="2021-03-24T14:53:05.186" v="1364"/>
          <ac:spMkLst>
            <pc:docMk/>
            <pc:sldMk cId="0" sldId="257"/>
            <ac:spMk id="412" creationId="{7149C3BD-ADA4-4736-B5B6-217B3D3E8EE6}"/>
          </ac:spMkLst>
        </pc:spChg>
        <pc:spChg chg="mod">
          <ac:chgData name="Kashish Harisinghani" userId="ecb5eaa617aaf462" providerId="LiveId" clId="{662CC635-804A-4E72-833A-B263503DA20A}" dt="2021-03-24T14:53:05.186" v="1364"/>
          <ac:spMkLst>
            <pc:docMk/>
            <pc:sldMk cId="0" sldId="257"/>
            <ac:spMk id="413" creationId="{808A6106-FDAC-4620-A040-3A4384B13E53}"/>
          </ac:spMkLst>
        </pc:spChg>
        <pc:spChg chg="mod">
          <ac:chgData name="Kashish Harisinghani" userId="ecb5eaa617aaf462" providerId="LiveId" clId="{662CC635-804A-4E72-833A-B263503DA20A}" dt="2021-03-24T14:53:05.186" v="1364"/>
          <ac:spMkLst>
            <pc:docMk/>
            <pc:sldMk cId="0" sldId="257"/>
            <ac:spMk id="414" creationId="{61BCE971-DB2E-40A3-B16B-705B3AB388A8}"/>
          </ac:spMkLst>
        </pc:spChg>
        <pc:spChg chg="mod">
          <ac:chgData name="Kashish Harisinghani" userId="ecb5eaa617aaf462" providerId="LiveId" clId="{662CC635-804A-4E72-833A-B263503DA20A}" dt="2021-03-24T14:53:05.186" v="1364"/>
          <ac:spMkLst>
            <pc:docMk/>
            <pc:sldMk cId="0" sldId="257"/>
            <ac:spMk id="415" creationId="{4C2F7E2E-3952-4664-B0F2-7BC7F0D607D7}"/>
          </ac:spMkLst>
        </pc:spChg>
        <pc:spChg chg="mod">
          <ac:chgData name="Kashish Harisinghani" userId="ecb5eaa617aaf462" providerId="LiveId" clId="{662CC635-804A-4E72-833A-B263503DA20A}" dt="2021-03-24T14:53:05.186" v="1364"/>
          <ac:spMkLst>
            <pc:docMk/>
            <pc:sldMk cId="0" sldId="257"/>
            <ac:spMk id="416" creationId="{43DD78CB-3E51-482C-BCCC-BE4AC7B27028}"/>
          </ac:spMkLst>
        </pc:spChg>
        <pc:spChg chg="mod">
          <ac:chgData name="Kashish Harisinghani" userId="ecb5eaa617aaf462" providerId="LiveId" clId="{662CC635-804A-4E72-833A-B263503DA20A}" dt="2021-03-24T14:53:05.186" v="1364"/>
          <ac:spMkLst>
            <pc:docMk/>
            <pc:sldMk cId="0" sldId="257"/>
            <ac:spMk id="417" creationId="{86F5D384-C26B-40B7-AD6B-34FEAB42C2AB}"/>
          </ac:spMkLst>
        </pc:spChg>
        <pc:spChg chg="mod">
          <ac:chgData name="Kashish Harisinghani" userId="ecb5eaa617aaf462" providerId="LiveId" clId="{662CC635-804A-4E72-833A-B263503DA20A}" dt="2021-03-24T14:53:05.186" v="1364"/>
          <ac:spMkLst>
            <pc:docMk/>
            <pc:sldMk cId="0" sldId="257"/>
            <ac:spMk id="418" creationId="{52DE87ED-6A55-474C-9114-EDEAFCECA2C5}"/>
          </ac:spMkLst>
        </pc:spChg>
        <pc:spChg chg="mod">
          <ac:chgData name="Kashish Harisinghani" userId="ecb5eaa617aaf462" providerId="LiveId" clId="{662CC635-804A-4E72-833A-B263503DA20A}" dt="2021-03-24T14:53:05.186" v="1364"/>
          <ac:spMkLst>
            <pc:docMk/>
            <pc:sldMk cId="0" sldId="257"/>
            <ac:spMk id="419" creationId="{9A20BA81-8BBB-41C4-8BF4-500F1037BD85}"/>
          </ac:spMkLst>
        </pc:spChg>
        <pc:spChg chg="mod">
          <ac:chgData name="Kashish Harisinghani" userId="ecb5eaa617aaf462" providerId="LiveId" clId="{662CC635-804A-4E72-833A-B263503DA20A}" dt="2021-03-24T14:53:05.186" v="1364"/>
          <ac:spMkLst>
            <pc:docMk/>
            <pc:sldMk cId="0" sldId="257"/>
            <ac:spMk id="420" creationId="{7B9DD80D-CE98-4326-9F7D-9E768DEDC77A}"/>
          </ac:spMkLst>
        </pc:spChg>
        <pc:spChg chg="mod">
          <ac:chgData name="Kashish Harisinghani" userId="ecb5eaa617aaf462" providerId="LiveId" clId="{662CC635-804A-4E72-833A-B263503DA20A}" dt="2021-03-24T14:53:05.186" v="1364"/>
          <ac:spMkLst>
            <pc:docMk/>
            <pc:sldMk cId="0" sldId="257"/>
            <ac:spMk id="421" creationId="{09DBA9BD-CADC-41C0-A266-F9C878256F84}"/>
          </ac:spMkLst>
        </pc:spChg>
        <pc:spChg chg="mod">
          <ac:chgData name="Kashish Harisinghani" userId="ecb5eaa617aaf462" providerId="LiveId" clId="{662CC635-804A-4E72-833A-B263503DA20A}" dt="2021-03-24T14:53:05.186" v="1364"/>
          <ac:spMkLst>
            <pc:docMk/>
            <pc:sldMk cId="0" sldId="257"/>
            <ac:spMk id="422" creationId="{1E9DB1DB-2370-48E9-A0CA-E0E5E58348C0}"/>
          </ac:spMkLst>
        </pc:spChg>
        <pc:spChg chg="mod">
          <ac:chgData name="Kashish Harisinghani" userId="ecb5eaa617aaf462" providerId="LiveId" clId="{662CC635-804A-4E72-833A-B263503DA20A}" dt="2021-03-24T14:53:05.186" v="1364"/>
          <ac:spMkLst>
            <pc:docMk/>
            <pc:sldMk cId="0" sldId="257"/>
            <ac:spMk id="423" creationId="{76CEB4B1-D987-472A-9D83-9497585761F9}"/>
          </ac:spMkLst>
        </pc:spChg>
        <pc:spChg chg="mod">
          <ac:chgData name="Kashish Harisinghani" userId="ecb5eaa617aaf462" providerId="LiveId" clId="{662CC635-804A-4E72-833A-B263503DA20A}" dt="2021-03-24T14:53:05.186" v="1364"/>
          <ac:spMkLst>
            <pc:docMk/>
            <pc:sldMk cId="0" sldId="257"/>
            <ac:spMk id="424" creationId="{F3AF9B56-F1A8-4425-B92C-C973C0A2A06D}"/>
          </ac:spMkLst>
        </pc:spChg>
        <pc:spChg chg="mod">
          <ac:chgData name="Kashish Harisinghani" userId="ecb5eaa617aaf462" providerId="LiveId" clId="{662CC635-804A-4E72-833A-B263503DA20A}" dt="2021-03-24T14:53:05.186" v="1364"/>
          <ac:spMkLst>
            <pc:docMk/>
            <pc:sldMk cId="0" sldId="257"/>
            <ac:spMk id="425" creationId="{78AA4995-AE24-4F6A-82E3-ED1F40658319}"/>
          </ac:spMkLst>
        </pc:spChg>
        <pc:spChg chg="mod">
          <ac:chgData name="Kashish Harisinghani" userId="ecb5eaa617aaf462" providerId="LiveId" clId="{662CC635-804A-4E72-833A-B263503DA20A}" dt="2021-03-24T14:53:05.186" v="1364"/>
          <ac:spMkLst>
            <pc:docMk/>
            <pc:sldMk cId="0" sldId="257"/>
            <ac:spMk id="426" creationId="{0B9D4945-636E-4F2B-8C46-23EA655FB4C4}"/>
          </ac:spMkLst>
        </pc:spChg>
        <pc:spChg chg="mod">
          <ac:chgData name="Kashish Harisinghani" userId="ecb5eaa617aaf462" providerId="LiveId" clId="{662CC635-804A-4E72-833A-B263503DA20A}" dt="2021-03-24T14:53:05.186" v="1364"/>
          <ac:spMkLst>
            <pc:docMk/>
            <pc:sldMk cId="0" sldId="257"/>
            <ac:spMk id="427" creationId="{55B30432-4435-45F3-9361-8DBD70A80384}"/>
          </ac:spMkLst>
        </pc:spChg>
        <pc:spChg chg="mod">
          <ac:chgData name="Kashish Harisinghani" userId="ecb5eaa617aaf462" providerId="LiveId" clId="{662CC635-804A-4E72-833A-B263503DA20A}" dt="2021-03-24T14:53:05.186" v="1364"/>
          <ac:spMkLst>
            <pc:docMk/>
            <pc:sldMk cId="0" sldId="257"/>
            <ac:spMk id="428" creationId="{F406C0AD-5BC5-4C9B-81BF-EE57AB045B3A}"/>
          </ac:spMkLst>
        </pc:spChg>
        <pc:spChg chg="mod">
          <ac:chgData name="Kashish Harisinghani" userId="ecb5eaa617aaf462" providerId="LiveId" clId="{662CC635-804A-4E72-833A-B263503DA20A}" dt="2021-03-24T14:53:05.186" v="1364"/>
          <ac:spMkLst>
            <pc:docMk/>
            <pc:sldMk cId="0" sldId="257"/>
            <ac:spMk id="429" creationId="{566CCD56-44D7-4F1B-8778-F22686B6DE4E}"/>
          </ac:spMkLst>
        </pc:spChg>
        <pc:spChg chg="mod">
          <ac:chgData name="Kashish Harisinghani" userId="ecb5eaa617aaf462" providerId="LiveId" clId="{662CC635-804A-4E72-833A-B263503DA20A}" dt="2021-03-24T14:53:05.186" v="1364"/>
          <ac:spMkLst>
            <pc:docMk/>
            <pc:sldMk cId="0" sldId="257"/>
            <ac:spMk id="430" creationId="{FC375AD5-7A6A-4747-AFA1-AECD69811381}"/>
          </ac:spMkLst>
        </pc:spChg>
        <pc:spChg chg="mod">
          <ac:chgData name="Kashish Harisinghani" userId="ecb5eaa617aaf462" providerId="LiveId" clId="{662CC635-804A-4E72-833A-B263503DA20A}" dt="2021-03-24T14:53:05.186" v="1364"/>
          <ac:spMkLst>
            <pc:docMk/>
            <pc:sldMk cId="0" sldId="257"/>
            <ac:spMk id="431" creationId="{7082C846-4BDC-477A-A7BC-7D0707544222}"/>
          </ac:spMkLst>
        </pc:spChg>
        <pc:spChg chg="mod">
          <ac:chgData name="Kashish Harisinghani" userId="ecb5eaa617aaf462" providerId="LiveId" clId="{662CC635-804A-4E72-833A-B263503DA20A}" dt="2021-03-24T14:53:05.186" v="1364"/>
          <ac:spMkLst>
            <pc:docMk/>
            <pc:sldMk cId="0" sldId="257"/>
            <ac:spMk id="432" creationId="{1F768758-2EEA-4C15-86E4-7AE8E41DF83F}"/>
          </ac:spMkLst>
        </pc:spChg>
        <pc:spChg chg="del">
          <ac:chgData name="Kashish Harisinghani" userId="ecb5eaa617aaf462" providerId="LiveId" clId="{662CC635-804A-4E72-833A-B263503DA20A}" dt="2021-03-24T14:52:46.837" v="1362" actId="478"/>
          <ac:spMkLst>
            <pc:docMk/>
            <pc:sldMk cId="0" sldId="257"/>
            <ac:spMk id="433" creationId="{00000000-0000-0000-0000-000000000000}"/>
          </ac:spMkLst>
        </pc:spChg>
        <pc:spChg chg="del">
          <ac:chgData name="Kashish Harisinghani" userId="ecb5eaa617aaf462" providerId="LiveId" clId="{662CC635-804A-4E72-833A-B263503DA20A}" dt="2021-03-24T14:52:46.837" v="1362" actId="478"/>
          <ac:spMkLst>
            <pc:docMk/>
            <pc:sldMk cId="0" sldId="257"/>
            <ac:spMk id="434" creationId="{00000000-0000-0000-0000-000000000000}"/>
          </ac:spMkLst>
        </pc:spChg>
        <pc:spChg chg="mod">
          <ac:chgData name="Kashish Harisinghani" userId="ecb5eaa617aaf462" providerId="LiveId" clId="{662CC635-804A-4E72-833A-B263503DA20A}" dt="2021-03-24T14:53:05.186" v="1364"/>
          <ac:spMkLst>
            <pc:docMk/>
            <pc:sldMk cId="0" sldId="257"/>
            <ac:spMk id="435" creationId="{4E012A72-B306-48C8-9D0B-C8EC9E97C380}"/>
          </ac:spMkLst>
        </pc:spChg>
        <pc:spChg chg="mod">
          <ac:chgData name="Kashish Harisinghani" userId="ecb5eaa617aaf462" providerId="LiveId" clId="{662CC635-804A-4E72-833A-B263503DA20A}" dt="2021-03-24T14:53:05.186" v="1364"/>
          <ac:spMkLst>
            <pc:docMk/>
            <pc:sldMk cId="0" sldId="257"/>
            <ac:spMk id="436" creationId="{2803EF6B-6ED9-4F12-86FF-74E89050C852}"/>
          </ac:spMkLst>
        </pc:spChg>
        <pc:spChg chg="mod">
          <ac:chgData name="Kashish Harisinghani" userId="ecb5eaa617aaf462" providerId="LiveId" clId="{662CC635-804A-4E72-833A-B263503DA20A}" dt="2021-03-24T14:53:05.186" v="1364"/>
          <ac:spMkLst>
            <pc:docMk/>
            <pc:sldMk cId="0" sldId="257"/>
            <ac:spMk id="437" creationId="{60C9203F-E8EF-4A35-820E-D3D18BAE16F6}"/>
          </ac:spMkLst>
        </pc:spChg>
        <pc:spChg chg="mod">
          <ac:chgData name="Kashish Harisinghani" userId="ecb5eaa617aaf462" providerId="LiveId" clId="{662CC635-804A-4E72-833A-B263503DA20A}" dt="2021-03-24T14:53:05.186" v="1364"/>
          <ac:spMkLst>
            <pc:docMk/>
            <pc:sldMk cId="0" sldId="257"/>
            <ac:spMk id="438" creationId="{BB9A8E78-3842-4D52-9F7F-8480132B6BA1}"/>
          </ac:spMkLst>
        </pc:spChg>
        <pc:spChg chg="mod">
          <ac:chgData name="Kashish Harisinghani" userId="ecb5eaa617aaf462" providerId="LiveId" clId="{662CC635-804A-4E72-833A-B263503DA20A}" dt="2021-03-24T14:53:05.186" v="1364"/>
          <ac:spMkLst>
            <pc:docMk/>
            <pc:sldMk cId="0" sldId="257"/>
            <ac:spMk id="439" creationId="{DA1035D3-6D16-4EA9-9733-8BE75EA22531}"/>
          </ac:spMkLst>
        </pc:spChg>
        <pc:spChg chg="mod">
          <ac:chgData name="Kashish Harisinghani" userId="ecb5eaa617aaf462" providerId="LiveId" clId="{662CC635-804A-4E72-833A-B263503DA20A}" dt="2021-03-24T14:53:05.186" v="1364"/>
          <ac:spMkLst>
            <pc:docMk/>
            <pc:sldMk cId="0" sldId="257"/>
            <ac:spMk id="440" creationId="{49465BA8-479E-4F55-9862-658713A48A31}"/>
          </ac:spMkLst>
        </pc:spChg>
        <pc:spChg chg="mod">
          <ac:chgData name="Kashish Harisinghani" userId="ecb5eaa617aaf462" providerId="LiveId" clId="{662CC635-804A-4E72-833A-B263503DA20A}" dt="2021-03-24T14:53:05.186" v="1364"/>
          <ac:spMkLst>
            <pc:docMk/>
            <pc:sldMk cId="0" sldId="257"/>
            <ac:spMk id="441" creationId="{2EECE5BF-2412-4839-9399-E5468554F9BB}"/>
          </ac:spMkLst>
        </pc:spChg>
        <pc:spChg chg="mod">
          <ac:chgData name="Kashish Harisinghani" userId="ecb5eaa617aaf462" providerId="LiveId" clId="{662CC635-804A-4E72-833A-B263503DA20A}" dt="2021-03-24T14:53:05.186" v="1364"/>
          <ac:spMkLst>
            <pc:docMk/>
            <pc:sldMk cId="0" sldId="257"/>
            <ac:spMk id="442" creationId="{5E515D6B-27D5-47CB-A16E-9F1AFEE11FD1}"/>
          </ac:spMkLst>
        </pc:spChg>
        <pc:spChg chg="mod">
          <ac:chgData name="Kashish Harisinghani" userId="ecb5eaa617aaf462" providerId="LiveId" clId="{662CC635-804A-4E72-833A-B263503DA20A}" dt="2021-03-24T14:53:05.186" v="1364"/>
          <ac:spMkLst>
            <pc:docMk/>
            <pc:sldMk cId="0" sldId="257"/>
            <ac:spMk id="443" creationId="{2746BD37-EE4D-443E-8471-42A65FE7E305}"/>
          </ac:spMkLst>
        </pc:spChg>
        <pc:spChg chg="mod">
          <ac:chgData name="Kashish Harisinghani" userId="ecb5eaa617aaf462" providerId="LiveId" clId="{662CC635-804A-4E72-833A-B263503DA20A}" dt="2021-03-24T14:53:05.186" v="1364"/>
          <ac:spMkLst>
            <pc:docMk/>
            <pc:sldMk cId="0" sldId="257"/>
            <ac:spMk id="444" creationId="{F8307EA3-FE7E-4727-845B-ECD867CC4710}"/>
          </ac:spMkLst>
        </pc:spChg>
        <pc:spChg chg="mod">
          <ac:chgData name="Kashish Harisinghani" userId="ecb5eaa617aaf462" providerId="LiveId" clId="{662CC635-804A-4E72-833A-B263503DA20A}" dt="2021-03-24T14:53:05.186" v="1364"/>
          <ac:spMkLst>
            <pc:docMk/>
            <pc:sldMk cId="0" sldId="257"/>
            <ac:spMk id="445" creationId="{C6108C76-B79A-49BC-8873-251B9516EE9C}"/>
          </ac:spMkLst>
        </pc:spChg>
        <pc:spChg chg="mod">
          <ac:chgData name="Kashish Harisinghani" userId="ecb5eaa617aaf462" providerId="LiveId" clId="{662CC635-804A-4E72-833A-B263503DA20A}" dt="2021-03-24T14:53:05.186" v="1364"/>
          <ac:spMkLst>
            <pc:docMk/>
            <pc:sldMk cId="0" sldId="257"/>
            <ac:spMk id="446" creationId="{B00C5572-6A96-4F8D-AEE9-11F87DE3D763}"/>
          </ac:spMkLst>
        </pc:spChg>
        <pc:spChg chg="mod">
          <ac:chgData name="Kashish Harisinghani" userId="ecb5eaa617aaf462" providerId="LiveId" clId="{662CC635-804A-4E72-833A-B263503DA20A}" dt="2021-03-24T14:53:05.186" v="1364"/>
          <ac:spMkLst>
            <pc:docMk/>
            <pc:sldMk cId="0" sldId="257"/>
            <ac:spMk id="447" creationId="{F32EBAD1-D460-41B2-BB15-F6C86586CFBA}"/>
          </ac:spMkLst>
        </pc:spChg>
        <pc:spChg chg="mod">
          <ac:chgData name="Kashish Harisinghani" userId="ecb5eaa617aaf462" providerId="LiveId" clId="{662CC635-804A-4E72-833A-B263503DA20A}" dt="2021-03-24T14:53:05.186" v="1364"/>
          <ac:spMkLst>
            <pc:docMk/>
            <pc:sldMk cId="0" sldId="257"/>
            <ac:spMk id="448" creationId="{CFC71C03-6AFF-4A40-8541-DF5447D89C84}"/>
          </ac:spMkLst>
        </pc:spChg>
        <pc:spChg chg="mod">
          <ac:chgData name="Kashish Harisinghani" userId="ecb5eaa617aaf462" providerId="LiveId" clId="{662CC635-804A-4E72-833A-B263503DA20A}" dt="2021-03-24T14:53:05.186" v="1364"/>
          <ac:spMkLst>
            <pc:docMk/>
            <pc:sldMk cId="0" sldId="257"/>
            <ac:spMk id="449" creationId="{45747E07-60BD-4A38-AC24-CCC61CF53B7B}"/>
          </ac:spMkLst>
        </pc:spChg>
        <pc:spChg chg="mod">
          <ac:chgData name="Kashish Harisinghani" userId="ecb5eaa617aaf462" providerId="LiveId" clId="{662CC635-804A-4E72-833A-B263503DA20A}" dt="2021-03-24T14:53:05.186" v="1364"/>
          <ac:spMkLst>
            <pc:docMk/>
            <pc:sldMk cId="0" sldId="257"/>
            <ac:spMk id="450" creationId="{73615A71-7CD3-458F-A6AB-3E32812D5A46}"/>
          </ac:spMkLst>
        </pc:spChg>
        <pc:spChg chg="mod">
          <ac:chgData name="Kashish Harisinghani" userId="ecb5eaa617aaf462" providerId="LiveId" clId="{662CC635-804A-4E72-833A-B263503DA20A}" dt="2021-03-24T14:53:05.186" v="1364"/>
          <ac:spMkLst>
            <pc:docMk/>
            <pc:sldMk cId="0" sldId="257"/>
            <ac:spMk id="451" creationId="{9F1966A8-D945-4E6C-A4A0-A91C97A9370B}"/>
          </ac:spMkLst>
        </pc:spChg>
        <pc:spChg chg="mod">
          <ac:chgData name="Kashish Harisinghani" userId="ecb5eaa617aaf462" providerId="LiveId" clId="{662CC635-804A-4E72-833A-B263503DA20A}" dt="2021-03-24T14:53:05.186" v="1364"/>
          <ac:spMkLst>
            <pc:docMk/>
            <pc:sldMk cId="0" sldId="257"/>
            <ac:spMk id="452" creationId="{183E383A-6C63-4888-BEE1-2D068B177CEC}"/>
          </ac:spMkLst>
        </pc:spChg>
        <pc:spChg chg="mod">
          <ac:chgData name="Kashish Harisinghani" userId="ecb5eaa617aaf462" providerId="LiveId" clId="{662CC635-804A-4E72-833A-B263503DA20A}" dt="2021-03-24T14:53:05.186" v="1364"/>
          <ac:spMkLst>
            <pc:docMk/>
            <pc:sldMk cId="0" sldId="257"/>
            <ac:spMk id="453" creationId="{A49874C3-A149-4937-80F9-76404D8BB059}"/>
          </ac:spMkLst>
        </pc:spChg>
        <pc:spChg chg="mod">
          <ac:chgData name="Kashish Harisinghani" userId="ecb5eaa617aaf462" providerId="LiveId" clId="{662CC635-804A-4E72-833A-B263503DA20A}" dt="2021-03-24T14:53:05.186" v="1364"/>
          <ac:spMkLst>
            <pc:docMk/>
            <pc:sldMk cId="0" sldId="257"/>
            <ac:spMk id="454" creationId="{BE96CE2C-6614-4C85-A6C7-2AE98D197039}"/>
          </ac:spMkLst>
        </pc:spChg>
        <pc:spChg chg="mod">
          <ac:chgData name="Kashish Harisinghani" userId="ecb5eaa617aaf462" providerId="LiveId" clId="{662CC635-804A-4E72-833A-B263503DA20A}" dt="2021-03-24T14:53:05.186" v="1364"/>
          <ac:spMkLst>
            <pc:docMk/>
            <pc:sldMk cId="0" sldId="257"/>
            <ac:spMk id="455" creationId="{EAABD7FF-E695-43C7-BBA2-459F786DC919}"/>
          </ac:spMkLst>
        </pc:spChg>
        <pc:spChg chg="mod">
          <ac:chgData name="Kashish Harisinghani" userId="ecb5eaa617aaf462" providerId="LiveId" clId="{662CC635-804A-4E72-833A-B263503DA20A}" dt="2021-03-24T14:53:05.186" v="1364"/>
          <ac:spMkLst>
            <pc:docMk/>
            <pc:sldMk cId="0" sldId="257"/>
            <ac:spMk id="456" creationId="{CC566D54-DDA8-4655-BABE-C4B3E0F62C0B}"/>
          </ac:spMkLst>
        </pc:spChg>
        <pc:spChg chg="mod">
          <ac:chgData name="Kashish Harisinghani" userId="ecb5eaa617aaf462" providerId="LiveId" clId="{662CC635-804A-4E72-833A-B263503DA20A}" dt="2021-03-24T14:53:05.186" v="1364"/>
          <ac:spMkLst>
            <pc:docMk/>
            <pc:sldMk cId="0" sldId="257"/>
            <ac:spMk id="457" creationId="{4E745DD7-B621-4903-9B02-BC7AD3E83BBB}"/>
          </ac:spMkLst>
        </pc:spChg>
        <pc:spChg chg="mod">
          <ac:chgData name="Kashish Harisinghani" userId="ecb5eaa617aaf462" providerId="LiveId" clId="{662CC635-804A-4E72-833A-B263503DA20A}" dt="2021-03-24T14:53:05.186" v="1364"/>
          <ac:spMkLst>
            <pc:docMk/>
            <pc:sldMk cId="0" sldId="257"/>
            <ac:spMk id="458" creationId="{A63EDF13-F86F-4B9A-8751-9F2FACEB85A3}"/>
          </ac:spMkLst>
        </pc:spChg>
        <pc:spChg chg="mod">
          <ac:chgData name="Kashish Harisinghani" userId="ecb5eaa617aaf462" providerId="LiveId" clId="{662CC635-804A-4E72-833A-B263503DA20A}" dt="2021-03-24T14:53:05.186" v="1364"/>
          <ac:spMkLst>
            <pc:docMk/>
            <pc:sldMk cId="0" sldId="257"/>
            <ac:spMk id="459" creationId="{B4FE986F-E923-4629-98C9-A87C41A6681F}"/>
          </ac:spMkLst>
        </pc:spChg>
        <pc:spChg chg="mod">
          <ac:chgData name="Kashish Harisinghani" userId="ecb5eaa617aaf462" providerId="LiveId" clId="{662CC635-804A-4E72-833A-B263503DA20A}" dt="2021-03-24T14:53:05.186" v="1364"/>
          <ac:spMkLst>
            <pc:docMk/>
            <pc:sldMk cId="0" sldId="257"/>
            <ac:spMk id="460" creationId="{C814A11D-A771-403E-8AD4-56D75D75DD80}"/>
          </ac:spMkLst>
        </pc:spChg>
        <pc:spChg chg="mod">
          <ac:chgData name="Kashish Harisinghani" userId="ecb5eaa617aaf462" providerId="LiveId" clId="{662CC635-804A-4E72-833A-B263503DA20A}" dt="2021-03-24T14:53:05.186" v="1364"/>
          <ac:spMkLst>
            <pc:docMk/>
            <pc:sldMk cId="0" sldId="257"/>
            <ac:spMk id="461" creationId="{5BC506A2-1CA4-4AF8-99A4-1D5B9C38409D}"/>
          </ac:spMkLst>
        </pc:spChg>
        <pc:spChg chg="mod">
          <ac:chgData name="Kashish Harisinghani" userId="ecb5eaa617aaf462" providerId="LiveId" clId="{662CC635-804A-4E72-833A-B263503DA20A}" dt="2021-03-24T14:53:05.186" v="1364"/>
          <ac:spMkLst>
            <pc:docMk/>
            <pc:sldMk cId="0" sldId="257"/>
            <ac:spMk id="462" creationId="{09BADC25-95ED-4670-9750-048F6CC461C7}"/>
          </ac:spMkLst>
        </pc:spChg>
        <pc:spChg chg="mod">
          <ac:chgData name="Kashish Harisinghani" userId="ecb5eaa617aaf462" providerId="LiveId" clId="{662CC635-804A-4E72-833A-B263503DA20A}" dt="2021-03-24T14:53:05.186" v="1364"/>
          <ac:spMkLst>
            <pc:docMk/>
            <pc:sldMk cId="0" sldId="257"/>
            <ac:spMk id="463" creationId="{2918CC3B-87BA-4CB4-B197-3E274F7B8775}"/>
          </ac:spMkLst>
        </pc:spChg>
        <pc:spChg chg="mod">
          <ac:chgData name="Kashish Harisinghani" userId="ecb5eaa617aaf462" providerId="LiveId" clId="{662CC635-804A-4E72-833A-B263503DA20A}" dt="2021-03-24T14:53:05.186" v="1364"/>
          <ac:spMkLst>
            <pc:docMk/>
            <pc:sldMk cId="0" sldId="257"/>
            <ac:spMk id="464" creationId="{6AA61B69-CC35-431F-96F5-623AFE0F3C56}"/>
          </ac:spMkLst>
        </pc:spChg>
        <pc:spChg chg="mod">
          <ac:chgData name="Kashish Harisinghani" userId="ecb5eaa617aaf462" providerId="LiveId" clId="{662CC635-804A-4E72-833A-B263503DA20A}" dt="2021-03-24T14:53:05.186" v="1364"/>
          <ac:spMkLst>
            <pc:docMk/>
            <pc:sldMk cId="0" sldId="257"/>
            <ac:spMk id="465" creationId="{C4DEBE93-FCC4-4E74-9544-34046458DC98}"/>
          </ac:spMkLst>
        </pc:spChg>
        <pc:spChg chg="mod">
          <ac:chgData name="Kashish Harisinghani" userId="ecb5eaa617aaf462" providerId="LiveId" clId="{662CC635-804A-4E72-833A-B263503DA20A}" dt="2021-03-24T14:53:05.186" v="1364"/>
          <ac:spMkLst>
            <pc:docMk/>
            <pc:sldMk cId="0" sldId="257"/>
            <ac:spMk id="466" creationId="{A0AB5ED3-0332-4C6E-85F9-C5156D125000}"/>
          </ac:spMkLst>
        </pc:spChg>
        <pc:spChg chg="mod">
          <ac:chgData name="Kashish Harisinghani" userId="ecb5eaa617aaf462" providerId="LiveId" clId="{662CC635-804A-4E72-833A-B263503DA20A}" dt="2021-03-24T14:53:05.186" v="1364"/>
          <ac:spMkLst>
            <pc:docMk/>
            <pc:sldMk cId="0" sldId="257"/>
            <ac:spMk id="467" creationId="{EE0D9EBD-D7CE-456A-AADC-7013AAC1CD1C}"/>
          </ac:spMkLst>
        </pc:spChg>
        <pc:spChg chg="mod">
          <ac:chgData name="Kashish Harisinghani" userId="ecb5eaa617aaf462" providerId="LiveId" clId="{662CC635-804A-4E72-833A-B263503DA20A}" dt="2021-03-24T14:53:05.186" v="1364"/>
          <ac:spMkLst>
            <pc:docMk/>
            <pc:sldMk cId="0" sldId="257"/>
            <ac:spMk id="468" creationId="{8FA52EDF-AF92-42B6-AB59-B1C045A4F191}"/>
          </ac:spMkLst>
        </pc:spChg>
        <pc:spChg chg="mod">
          <ac:chgData name="Kashish Harisinghani" userId="ecb5eaa617aaf462" providerId="LiveId" clId="{662CC635-804A-4E72-833A-B263503DA20A}" dt="2021-03-24T14:53:05.186" v="1364"/>
          <ac:spMkLst>
            <pc:docMk/>
            <pc:sldMk cId="0" sldId="257"/>
            <ac:spMk id="469" creationId="{CDA9A140-02E5-4F0F-9F67-6A2336FF2802}"/>
          </ac:spMkLst>
        </pc:spChg>
        <pc:spChg chg="mod">
          <ac:chgData name="Kashish Harisinghani" userId="ecb5eaa617aaf462" providerId="LiveId" clId="{662CC635-804A-4E72-833A-B263503DA20A}" dt="2021-03-24T14:53:05.186" v="1364"/>
          <ac:spMkLst>
            <pc:docMk/>
            <pc:sldMk cId="0" sldId="257"/>
            <ac:spMk id="470" creationId="{F9B39E4F-3582-49A3-BFD4-F1BDE83481F6}"/>
          </ac:spMkLst>
        </pc:spChg>
        <pc:spChg chg="mod">
          <ac:chgData name="Kashish Harisinghani" userId="ecb5eaa617aaf462" providerId="LiveId" clId="{662CC635-804A-4E72-833A-B263503DA20A}" dt="2021-03-24T14:53:05.186" v="1364"/>
          <ac:spMkLst>
            <pc:docMk/>
            <pc:sldMk cId="0" sldId="257"/>
            <ac:spMk id="471" creationId="{9832EF66-E006-4981-BE3C-8EEE769AB65F}"/>
          </ac:spMkLst>
        </pc:spChg>
        <pc:spChg chg="mod">
          <ac:chgData name="Kashish Harisinghani" userId="ecb5eaa617aaf462" providerId="LiveId" clId="{662CC635-804A-4E72-833A-B263503DA20A}" dt="2021-03-24T14:53:05.186" v="1364"/>
          <ac:spMkLst>
            <pc:docMk/>
            <pc:sldMk cId="0" sldId="257"/>
            <ac:spMk id="472" creationId="{AAB4EAA8-3875-40E5-A883-8AFB0AA1C55D}"/>
          </ac:spMkLst>
        </pc:spChg>
        <pc:spChg chg="mod">
          <ac:chgData name="Kashish Harisinghani" userId="ecb5eaa617aaf462" providerId="LiveId" clId="{662CC635-804A-4E72-833A-B263503DA20A}" dt="2021-03-24T14:53:05.186" v="1364"/>
          <ac:spMkLst>
            <pc:docMk/>
            <pc:sldMk cId="0" sldId="257"/>
            <ac:spMk id="473" creationId="{4A003C78-2BF2-445A-883A-0483D64AB04B}"/>
          </ac:spMkLst>
        </pc:spChg>
        <pc:spChg chg="mod">
          <ac:chgData name="Kashish Harisinghani" userId="ecb5eaa617aaf462" providerId="LiveId" clId="{662CC635-804A-4E72-833A-B263503DA20A}" dt="2021-03-24T14:53:05.186" v="1364"/>
          <ac:spMkLst>
            <pc:docMk/>
            <pc:sldMk cId="0" sldId="257"/>
            <ac:spMk id="474" creationId="{5DF54DCF-46F6-46E5-914A-4150111A2200}"/>
          </ac:spMkLst>
        </pc:spChg>
        <pc:spChg chg="mod">
          <ac:chgData name="Kashish Harisinghani" userId="ecb5eaa617aaf462" providerId="LiveId" clId="{662CC635-804A-4E72-833A-B263503DA20A}" dt="2021-03-24T14:53:05.186" v="1364"/>
          <ac:spMkLst>
            <pc:docMk/>
            <pc:sldMk cId="0" sldId="257"/>
            <ac:spMk id="475" creationId="{96B8B9DC-82AC-479B-9144-3BFF21D0D7BF}"/>
          </ac:spMkLst>
        </pc:spChg>
        <pc:spChg chg="mod">
          <ac:chgData name="Kashish Harisinghani" userId="ecb5eaa617aaf462" providerId="LiveId" clId="{662CC635-804A-4E72-833A-B263503DA20A}" dt="2021-03-24T14:53:05.186" v="1364"/>
          <ac:spMkLst>
            <pc:docMk/>
            <pc:sldMk cId="0" sldId="257"/>
            <ac:spMk id="476" creationId="{801F08CE-DE5F-4D78-A7EA-1DAA74C2D287}"/>
          </ac:spMkLst>
        </pc:spChg>
        <pc:spChg chg="mod">
          <ac:chgData name="Kashish Harisinghani" userId="ecb5eaa617aaf462" providerId="LiveId" clId="{662CC635-804A-4E72-833A-B263503DA20A}" dt="2021-03-24T14:53:05.186" v="1364"/>
          <ac:spMkLst>
            <pc:docMk/>
            <pc:sldMk cId="0" sldId="257"/>
            <ac:spMk id="477" creationId="{EEE0F8B3-7F31-4C2F-997F-CDD7C5308473}"/>
          </ac:spMkLst>
        </pc:spChg>
        <pc:spChg chg="mod">
          <ac:chgData name="Kashish Harisinghani" userId="ecb5eaa617aaf462" providerId="LiveId" clId="{662CC635-804A-4E72-833A-B263503DA20A}" dt="2021-03-24T14:53:05.186" v="1364"/>
          <ac:spMkLst>
            <pc:docMk/>
            <pc:sldMk cId="0" sldId="257"/>
            <ac:spMk id="478" creationId="{31F856D4-C392-4D85-A7B7-CA338C7DB1F0}"/>
          </ac:spMkLst>
        </pc:spChg>
        <pc:spChg chg="mod">
          <ac:chgData name="Kashish Harisinghani" userId="ecb5eaa617aaf462" providerId="LiveId" clId="{662CC635-804A-4E72-833A-B263503DA20A}" dt="2021-03-24T14:53:05.186" v="1364"/>
          <ac:spMkLst>
            <pc:docMk/>
            <pc:sldMk cId="0" sldId="257"/>
            <ac:spMk id="479" creationId="{D3684C5E-CD1F-4EFC-AE8E-CB16917BA294}"/>
          </ac:spMkLst>
        </pc:spChg>
        <pc:spChg chg="mod">
          <ac:chgData name="Kashish Harisinghani" userId="ecb5eaa617aaf462" providerId="LiveId" clId="{662CC635-804A-4E72-833A-B263503DA20A}" dt="2021-03-24T14:53:05.186" v="1364"/>
          <ac:spMkLst>
            <pc:docMk/>
            <pc:sldMk cId="0" sldId="257"/>
            <ac:spMk id="480" creationId="{9DD947FD-04A8-4CAF-B92F-09285DC4FE1B}"/>
          </ac:spMkLst>
        </pc:spChg>
        <pc:spChg chg="mod">
          <ac:chgData name="Kashish Harisinghani" userId="ecb5eaa617aaf462" providerId="LiveId" clId="{662CC635-804A-4E72-833A-B263503DA20A}" dt="2021-03-24T14:53:05.186" v="1364"/>
          <ac:spMkLst>
            <pc:docMk/>
            <pc:sldMk cId="0" sldId="257"/>
            <ac:spMk id="481" creationId="{C1692B52-1753-4730-982A-CBA4577DC839}"/>
          </ac:spMkLst>
        </pc:spChg>
        <pc:spChg chg="mod">
          <ac:chgData name="Kashish Harisinghani" userId="ecb5eaa617aaf462" providerId="LiveId" clId="{662CC635-804A-4E72-833A-B263503DA20A}" dt="2021-03-24T14:53:05.186" v="1364"/>
          <ac:spMkLst>
            <pc:docMk/>
            <pc:sldMk cId="0" sldId="257"/>
            <ac:spMk id="482" creationId="{CE07521D-7F00-488B-8EF0-09E98D1074BF}"/>
          </ac:spMkLst>
        </pc:spChg>
        <pc:spChg chg="mod">
          <ac:chgData name="Kashish Harisinghani" userId="ecb5eaa617aaf462" providerId="LiveId" clId="{662CC635-804A-4E72-833A-B263503DA20A}" dt="2021-03-24T14:53:05.186" v="1364"/>
          <ac:spMkLst>
            <pc:docMk/>
            <pc:sldMk cId="0" sldId="257"/>
            <ac:spMk id="483" creationId="{285D1C0E-1351-4707-9F90-C560E6C7E207}"/>
          </ac:spMkLst>
        </pc:spChg>
        <pc:spChg chg="mod">
          <ac:chgData name="Kashish Harisinghani" userId="ecb5eaa617aaf462" providerId="LiveId" clId="{662CC635-804A-4E72-833A-B263503DA20A}" dt="2021-03-24T14:53:05.186" v="1364"/>
          <ac:spMkLst>
            <pc:docMk/>
            <pc:sldMk cId="0" sldId="257"/>
            <ac:spMk id="484" creationId="{18BF90B4-AC1B-419D-ADEE-CF5636C87535}"/>
          </ac:spMkLst>
        </pc:spChg>
        <pc:spChg chg="mod">
          <ac:chgData name="Kashish Harisinghani" userId="ecb5eaa617aaf462" providerId="LiveId" clId="{662CC635-804A-4E72-833A-B263503DA20A}" dt="2021-03-24T14:53:05.186" v="1364"/>
          <ac:spMkLst>
            <pc:docMk/>
            <pc:sldMk cId="0" sldId="257"/>
            <ac:spMk id="485" creationId="{3E88B2F0-A112-4EA6-934E-178833E4A504}"/>
          </ac:spMkLst>
        </pc:spChg>
        <pc:spChg chg="mod">
          <ac:chgData name="Kashish Harisinghani" userId="ecb5eaa617aaf462" providerId="LiveId" clId="{662CC635-804A-4E72-833A-B263503DA20A}" dt="2021-03-24T14:53:05.186" v="1364"/>
          <ac:spMkLst>
            <pc:docMk/>
            <pc:sldMk cId="0" sldId="257"/>
            <ac:spMk id="486" creationId="{60EECA21-2E70-4DF2-9C85-4BBFC5F71D85}"/>
          </ac:spMkLst>
        </pc:spChg>
        <pc:spChg chg="mod">
          <ac:chgData name="Kashish Harisinghani" userId="ecb5eaa617aaf462" providerId="LiveId" clId="{662CC635-804A-4E72-833A-B263503DA20A}" dt="2021-03-24T14:53:05.186" v="1364"/>
          <ac:spMkLst>
            <pc:docMk/>
            <pc:sldMk cId="0" sldId="257"/>
            <ac:spMk id="487" creationId="{A62FCBFD-7709-4F6C-9B42-99FA6E9A23E5}"/>
          </ac:spMkLst>
        </pc:spChg>
        <pc:spChg chg="mod">
          <ac:chgData name="Kashish Harisinghani" userId="ecb5eaa617aaf462" providerId="LiveId" clId="{662CC635-804A-4E72-833A-B263503DA20A}" dt="2021-03-24T14:53:05.186" v="1364"/>
          <ac:spMkLst>
            <pc:docMk/>
            <pc:sldMk cId="0" sldId="257"/>
            <ac:spMk id="488" creationId="{B1823537-5A40-4501-B3DC-7D8BE34E2F15}"/>
          </ac:spMkLst>
        </pc:spChg>
        <pc:spChg chg="mod">
          <ac:chgData name="Kashish Harisinghani" userId="ecb5eaa617aaf462" providerId="LiveId" clId="{662CC635-804A-4E72-833A-B263503DA20A}" dt="2021-03-24T14:53:05.186" v="1364"/>
          <ac:spMkLst>
            <pc:docMk/>
            <pc:sldMk cId="0" sldId="257"/>
            <ac:spMk id="489" creationId="{3BEA7515-FFB2-4C38-83C2-5996660D37A5}"/>
          </ac:spMkLst>
        </pc:spChg>
        <pc:spChg chg="mod">
          <ac:chgData name="Kashish Harisinghani" userId="ecb5eaa617aaf462" providerId="LiveId" clId="{662CC635-804A-4E72-833A-B263503DA20A}" dt="2021-03-24T14:53:05.186" v="1364"/>
          <ac:spMkLst>
            <pc:docMk/>
            <pc:sldMk cId="0" sldId="257"/>
            <ac:spMk id="490" creationId="{26721690-9963-466A-844E-E8FF0B26BC6C}"/>
          </ac:spMkLst>
        </pc:spChg>
        <pc:spChg chg="mod">
          <ac:chgData name="Kashish Harisinghani" userId="ecb5eaa617aaf462" providerId="LiveId" clId="{662CC635-804A-4E72-833A-B263503DA20A}" dt="2021-03-24T14:53:05.186" v="1364"/>
          <ac:spMkLst>
            <pc:docMk/>
            <pc:sldMk cId="0" sldId="257"/>
            <ac:spMk id="491" creationId="{4DC3B8FA-7A28-42D2-BF16-309AC614F792}"/>
          </ac:spMkLst>
        </pc:spChg>
        <pc:spChg chg="mod">
          <ac:chgData name="Kashish Harisinghani" userId="ecb5eaa617aaf462" providerId="LiveId" clId="{662CC635-804A-4E72-833A-B263503DA20A}" dt="2021-03-24T14:53:05.186" v="1364"/>
          <ac:spMkLst>
            <pc:docMk/>
            <pc:sldMk cId="0" sldId="257"/>
            <ac:spMk id="492" creationId="{340A12E5-85FC-4E1E-9424-A324071AD4E1}"/>
          </ac:spMkLst>
        </pc:spChg>
        <pc:spChg chg="mod">
          <ac:chgData name="Kashish Harisinghani" userId="ecb5eaa617aaf462" providerId="LiveId" clId="{662CC635-804A-4E72-833A-B263503DA20A}" dt="2021-03-24T14:53:05.186" v="1364"/>
          <ac:spMkLst>
            <pc:docMk/>
            <pc:sldMk cId="0" sldId="257"/>
            <ac:spMk id="493" creationId="{DECA00ED-5E96-4B48-8621-67FF6AB9B296}"/>
          </ac:spMkLst>
        </pc:spChg>
        <pc:spChg chg="mod">
          <ac:chgData name="Kashish Harisinghani" userId="ecb5eaa617aaf462" providerId="LiveId" clId="{662CC635-804A-4E72-833A-B263503DA20A}" dt="2021-03-24T14:53:05.186" v="1364"/>
          <ac:spMkLst>
            <pc:docMk/>
            <pc:sldMk cId="0" sldId="257"/>
            <ac:spMk id="494" creationId="{B9B9F1C5-33EB-4D7F-9EE8-4733CAE45B30}"/>
          </ac:spMkLst>
        </pc:spChg>
        <pc:spChg chg="mod">
          <ac:chgData name="Kashish Harisinghani" userId="ecb5eaa617aaf462" providerId="LiveId" clId="{662CC635-804A-4E72-833A-B263503DA20A}" dt="2021-03-24T14:53:05.186" v="1364"/>
          <ac:spMkLst>
            <pc:docMk/>
            <pc:sldMk cId="0" sldId="257"/>
            <ac:spMk id="495" creationId="{E9D01763-FBAB-4CF6-9AAF-BA9230FF386B}"/>
          </ac:spMkLst>
        </pc:spChg>
        <pc:spChg chg="mod">
          <ac:chgData name="Kashish Harisinghani" userId="ecb5eaa617aaf462" providerId="LiveId" clId="{662CC635-804A-4E72-833A-B263503DA20A}" dt="2021-03-24T14:53:05.186" v="1364"/>
          <ac:spMkLst>
            <pc:docMk/>
            <pc:sldMk cId="0" sldId="257"/>
            <ac:spMk id="496" creationId="{AAB73CA9-BD37-4545-AEFB-4C11D8D9D234}"/>
          </ac:spMkLst>
        </pc:spChg>
        <pc:spChg chg="mod">
          <ac:chgData name="Kashish Harisinghani" userId="ecb5eaa617aaf462" providerId="LiveId" clId="{662CC635-804A-4E72-833A-B263503DA20A}" dt="2021-03-24T14:53:05.186" v="1364"/>
          <ac:spMkLst>
            <pc:docMk/>
            <pc:sldMk cId="0" sldId="257"/>
            <ac:spMk id="497" creationId="{47E87285-9545-4B90-B053-6B9C45FAAE93}"/>
          </ac:spMkLst>
        </pc:spChg>
        <pc:spChg chg="mod">
          <ac:chgData name="Kashish Harisinghani" userId="ecb5eaa617aaf462" providerId="LiveId" clId="{662CC635-804A-4E72-833A-B263503DA20A}" dt="2021-03-24T14:53:05.186" v="1364"/>
          <ac:spMkLst>
            <pc:docMk/>
            <pc:sldMk cId="0" sldId="257"/>
            <ac:spMk id="498" creationId="{D438C655-68D0-4F45-9D44-090E86B52B9A}"/>
          </ac:spMkLst>
        </pc:spChg>
        <pc:spChg chg="mod">
          <ac:chgData name="Kashish Harisinghani" userId="ecb5eaa617aaf462" providerId="LiveId" clId="{662CC635-804A-4E72-833A-B263503DA20A}" dt="2021-03-24T14:53:05.186" v="1364"/>
          <ac:spMkLst>
            <pc:docMk/>
            <pc:sldMk cId="0" sldId="257"/>
            <ac:spMk id="499" creationId="{4BDD2DA0-B337-459B-A65B-2F4749E05A95}"/>
          </ac:spMkLst>
        </pc:spChg>
        <pc:spChg chg="mod">
          <ac:chgData name="Kashish Harisinghani" userId="ecb5eaa617aaf462" providerId="LiveId" clId="{662CC635-804A-4E72-833A-B263503DA20A}" dt="2021-03-24T14:53:05.186" v="1364"/>
          <ac:spMkLst>
            <pc:docMk/>
            <pc:sldMk cId="0" sldId="257"/>
            <ac:spMk id="500" creationId="{CEAFE97F-2577-4913-BE0F-88805E61D36D}"/>
          </ac:spMkLst>
        </pc:spChg>
        <pc:spChg chg="mod">
          <ac:chgData name="Kashish Harisinghani" userId="ecb5eaa617aaf462" providerId="LiveId" clId="{662CC635-804A-4E72-833A-B263503DA20A}" dt="2021-03-24T14:53:05.186" v="1364"/>
          <ac:spMkLst>
            <pc:docMk/>
            <pc:sldMk cId="0" sldId="257"/>
            <ac:spMk id="501" creationId="{236F2EC0-2E0D-4316-AA39-44F8BF185FF1}"/>
          </ac:spMkLst>
        </pc:spChg>
        <pc:spChg chg="mod">
          <ac:chgData name="Kashish Harisinghani" userId="ecb5eaa617aaf462" providerId="LiveId" clId="{662CC635-804A-4E72-833A-B263503DA20A}" dt="2021-03-24T14:53:05.186" v="1364"/>
          <ac:spMkLst>
            <pc:docMk/>
            <pc:sldMk cId="0" sldId="257"/>
            <ac:spMk id="502" creationId="{753A6D98-D3BA-4FB7-BB78-4E2EAAF36D57}"/>
          </ac:spMkLst>
        </pc:spChg>
        <pc:spChg chg="mod">
          <ac:chgData name="Kashish Harisinghani" userId="ecb5eaa617aaf462" providerId="LiveId" clId="{662CC635-804A-4E72-833A-B263503DA20A}" dt="2021-03-24T14:53:05.186" v="1364"/>
          <ac:spMkLst>
            <pc:docMk/>
            <pc:sldMk cId="0" sldId="257"/>
            <ac:spMk id="503" creationId="{2031077A-AAE9-4062-A69B-DDAE2BBC89A8}"/>
          </ac:spMkLst>
        </pc:spChg>
        <pc:spChg chg="mod">
          <ac:chgData name="Kashish Harisinghani" userId="ecb5eaa617aaf462" providerId="LiveId" clId="{662CC635-804A-4E72-833A-B263503DA20A}" dt="2021-03-24T14:53:05.186" v="1364"/>
          <ac:spMkLst>
            <pc:docMk/>
            <pc:sldMk cId="0" sldId="257"/>
            <ac:spMk id="504" creationId="{801314D1-2AA7-43DC-8EE3-73580CBE5502}"/>
          </ac:spMkLst>
        </pc:spChg>
        <pc:spChg chg="mod">
          <ac:chgData name="Kashish Harisinghani" userId="ecb5eaa617aaf462" providerId="LiveId" clId="{662CC635-804A-4E72-833A-B263503DA20A}" dt="2021-03-24T14:53:05.186" v="1364"/>
          <ac:spMkLst>
            <pc:docMk/>
            <pc:sldMk cId="0" sldId="257"/>
            <ac:spMk id="505" creationId="{BCFBA005-7E11-4211-BA86-F2616C71F14F}"/>
          </ac:spMkLst>
        </pc:spChg>
        <pc:spChg chg="mod">
          <ac:chgData name="Kashish Harisinghani" userId="ecb5eaa617aaf462" providerId="LiveId" clId="{662CC635-804A-4E72-833A-B263503DA20A}" dt="2021-03-24T14:53:05.186" v="1364"/>
          <ac:spMkLst>
            <pc:docMk/>
            <pc:sldMk cId="0" sldId="257"/>
            <ac:spMk id="506" creationId="{C46E6E71-FDAE-426C-9C45-6DF3F556C125}"/>
          </ac:spMkLst>
        </pc:spChg>
        <pc:spChg chg="mod">
          <ac:chgData name="Kashish Harisinghani" userId="ecb5eaa617aaf462" providerId="LiveId" clId="{662CC635-804A-4E72-833A-B263503DA20A}" dt="2021-03-24T14:53:05.186" v="1364"/>
          <ac:spMkLst>
            <pc:docMk/>
            <pc:sldMk cId="0" sldId="257"/>
            <ac:spMk id="507" creationId="{C547CA56-3BE5-466A-B937-72CFA170CBC8}"/>
          </ac:spMkLst>
        </pc:spChg>
        <pc:spChg chg="mod">
          <ac:chgData name="Kashish Harisinghani" userId="ecb5eaa617aaf462" providerId="LiveId" clId="{662CC635-804A-4E72-833A-B263503DA20A}" dt="2021-03-24T14:53:05.186" v="1364"/>
          <ac:spMkLst>
            <pc:docMk/>
            <pc:sldMk cId="0" sldId="257"/>
            <ac:spMk id="508" creationId="{B3A695D8-72F7-4EAC-805D-1236CB71F3D7}"/>
          </ac:spMkLst>
        </pc:spChg>
        <pc:spChg chg="mod">
          <ac:chgData name="Kashish Harisinghani" userId="ecb5eaa617aaf462" providerId="LiveId" clId="{662CC635-804A-4E72-833A-B263503DA20A}" dt="2021-03-24T14:53:05.186" v="1364"/>
          <ac:spMkLst>
            <pc:docMk/>
            <pc:sldMk cId="0" sldId="257"/>
            <ac:spMk id="509" creationId="{6C01F5D9-3641-4D01-8CE5-F00EB5CA3CAA}"/>
          </ac:spMkLst>
        </pc:spChg>
        <pc:spChg chg="add mod">
          <ac:chgData name="Kashish Harisinghani" userId="ecb5eaa617aaf462" providerId="LiveId" clId="{662CC635-804A-4E72-833A-B263503DA20A}" dt="2021-03-24T15:00:05.816" v="1505" actId="1076"/>
          <ac:spMkLst>
            <pc:docMk/>
            <pc:sldMk cId="0" sldId="257"/>
            <ac:spMk id="510" creationId="{97300CEC-3A00-4007-A0B2-B02C97690631}"/>
          </ac:spMkLst>
        </pc:spChg>
        <pc:spChg chg="add mod">
          <ac:chgData name="Kashish Harisinghani" userId="ecb5eaa617aaf462" providerId="LiveId" clId="{662CC635-804A-4E72-833A-B263503DA20A}" dt="2021-03-24T15:00:05.816" v="1505" actId="1076"/>
          <ac:spMkLst>
            <pc:docMk/>
            <pc:sldMk cId="0" sldId="257"/>
            <ac:spMk id="511" creationId="{E774D17C-F029-4401-90FE-A0658D55E7F3}"/>
          </ac:spMkLst>
        </pc:spChg>
        <pc:grpChg chg="add mod">
          <ac:chgData name="Kashish Harisinghani" userId="ecb5eaa617aaf462" providerId="LiveId" clId="{662CC635-804A-4E72-833A-B263503DA20A}" dt="2021-03-24T15:00:05.816" v="1505" actId="1076"/>
          <ac:grpSpMkLst>
            <pc:docMk/>
            <pc:sldMk cId="0" sldId="257"/>
            <ac:grpSpMk id="8" creationId="{6DF45AAF-F49A-40F6-93D6-BE6BEE8D6ECA}"/>
          </ac:grpSpMkLst>
        </pc:grpChg>
        <pc:grpChg chg="add mod">
          <ac:chgData name="Kashish Harisinghani" userId="ecb5eaa617aaf462" providerId="LiveId" clId="{662CC635-804A-4E72-833A-B263503DA20A}" dt="2021-03-24T15:00:05.816" v="1505" actId="1076"/>
          <ac:grpSpMkLst>
            <pc:docMk/>
            <pc:sldMk cId="0" sldId="257"/>
            <ac:grpSpMk id="171" creationId="{14CC16F5-F756-4791-AFF8-EBE3E5E61660}"/>
          </ac:grpSpMkLst>
        </pc:grpChg>
        <pc:grpChg chg="add mod">
          <ac:chgData name="Kashish Harisinghani" userId="ecb5eaa617aaf462" providerId="LiveId" clId="{662CC635-804A-4E72-833A-B263503DA20A}" dt="2021-03-24T15:00:05.816" v="1505" actId="1076"/>
          <ac:grpSpMkLst>
            <pc:docMk/>
            <pc:sldMk cId="0" sldId="257"/>
            <ac:grpSpMk id="311" creationId="{3EAB7FAB-E3CE-4F8C-BA33-6755E2BB8A77}"/>
          </ac:grpSpMkLst>
        </pc:grpChg>
        <pc:cxnChg chg="mod">
          <ac:chgData name="Kashish Harisinghani" userId="ecb5eaa617aaf462" providerId="LiveId" clId="{662CC635-804A-4E72-833A-B263503DA20A}" dt="2021-03-24T14:53:05.186" v="1364"/>
          <ac:cxnSpMkLst>
            <pc:docMk/>
            <pc:sldMk cId="0" sldId="257"/>
            <ac:cxnSpMk id="11" creationId="{3A94879E-82C9-49D2-A156-69B59C59631C}"/>
          </ac:cxnSpMkLst>
        </pc:cxnChg>
      </pc:sldChg>
      <pc:sldChg chg="del ord">
        <pc:chgData name="Kashish Harisinghani" userId="ecb5eaa617aaf462" providerId="LiveId" clId="{662CC635-804A-4E72-833A-B263503DA20A}" dt="2021-03-25T05:49:32.721" v="2417" actId="47"/>
        <pc:sldMkLst>
          <pc:docMk/>
          <pc:sldMk cId="0" sldId="258"/>
        </pc:sldMkLst>
      </pc:sldChg>
      <pc:sldChg chg="del ord modNotes">
        <pc:chgData name="Kashish Harisinghani" userId="ecb5eaa617aaf462" providerId="LiveId" clId="{662CC635-804A-4E72-833A-B263503DA20A}" dt="2021-03-25T05:49:33.407" v="2418" actId="47"/>
        <pc:sldMkLst>
          <pc:docMk/>
          <pc:sldMk cId="0" sldId="259"/>
        </pc:sldMkLst>
      </pc:sldChg>
      <pc:sldChg chg="addSp delSp modSp mod ord">
        <pc:chgData name="Kashish Harisinghani" userId="ecb5eaa617aaf462" providerId="LiveId" clId="{662CC635-804A-4E72-833A-B263503DA20A}" dt="2021-03-25T05:57:06.665" v="2466" actId="1076"/>
        <pc:sldMkLst>
          <pc:docMk/>
          <pc:sldMk cId="0" sldId="260"/>
        </pc:sldMkLst>
        <pc:spChg chg="mod">
          <ac:chgData name="Kashish Harisinghani" userId="ecb5eaa617aaf462" providerId="LiveId" clId="{662CC635-804A-4E72-833A-B263503DA20A}" dt="2021-03-25T05:57:02.996" v="2465"/>
          <ac:spMkLst>
            <pc:docMk/>
            <pc:sldMk cId="0" sldId="260"/>
            <ac:spMk id="74" creationId="{B152D21D-5F5C-4AC8-AE72-6DC05970497B}"/>
          </ac:spMkLst>
        </pc:spChg>
        <pc:spChg chg="mod">
          <ac:chgData name="Kashish Harisinghani" userId="ecb5eaa617aaf462" providerId="LiveId" clId="{662CC635-804A-4E72-833A-B263503DA20A}" dt="2021-03-25T05:57:02.996" v="2465"/>
          <ac:spMkLst>
            <pc:docMk/>
            <pc:sldMk cId="0" sldId="260"/>
            <ac:spMk id="75" creationId="{6C55B26A-F572-47A6-A35A-B719D02BD2B4}"/>
          </ac:spMkLst>
        </pc:spChg>
        <pc:spChg chg="mod">
          <ac:chgData name="Kashish Harisinghani" userId="ecb5eaa617aaf462" providerId="LiveId" clId="{662CC635-804A-4E72-833A-B263503DA20A}" dt="2021-03-25T05:57:02.996" v="2465"/>
          <ac:spMkLst>
            <pc:docMk/>
            <pc:sldMk cId="0" sldId="260"/>
            <ac:spMk id="76" creationId="{A8747467-FDD4-4947-BBC9-B58B2BF83FCF}"/>
          </ac:spMkLst>
        </pc:spChg>
        <pc:spChg chg="mod">
          <ac:chgData name="Kashish Harisinghani" userId="ecb5eaa617aaf462" providerId="LiveId" clId="{662CC635-804A-4E72-833A-B263503DA20A}" dt="2021-03-25T05:24:54.003" v="1892" actId="403"/>
          <ac:spMkLst>
            <pc:docMk/>
            <pc:sldMk cId="0" sldId="260"/>
            <ac:spMk id="85" creationId="{6CD908F6-F6A4-440F-A3B8-96EC352C24ED}"/>
          </ac:spMkLst>
        </pc:spChg>
        <pc:spChg chg="mod">
          <ac:chgData name="Kashish Harisinghani" userId="ecb5eaa617aaf462" providerId="LiveId" clId="{662CC635-804A-4E72-833A-B263503DA20A}" dt="2021-03-25T05:57:02.996" v="2465"/>
          <ac:spMkLst>
            <pc:docMk/>
            <pc:sldMk cId="0" sldId="260"/>
            <ac:spMk id="91" creationId="{6EA2CF25-1F46-45D4-A78A-37FA652DF407}"/>
          </ac:spMkLst>
        </pc:spChg>
        <pc:spChg chg="mod">
          <ac:chgData name="Kashish Harisinghani" userId="ecb5eaa617aaf462" providerId="LiveId" clId="{662CC635-804A-4E72-833A-B263503DA20A}" dt="2021-03-25T05:57:02.996" v="2465"/>
          <ac:spMkLst>
            <pc:docMk/>
            <pc:sldMk cId="0" sldId="260"/>
            <ac:spMk id="92" creationId="{427FCFD6-77A7-41FC-A983-CFFCC1B4D9CC}"/>
          </ac:spMkLst>
        </pc:spChg>
        <pc:spChg chg="mod">
          <ac:chgData name="Kashish Harisinghani" userId="ecb5eaa617aaf462" providerId="LiveId" clId="{662CC635-804A-4E72-833A-B263503DA20A}" dt="2021-03-25T05:57:02.996" v="2465"/>
          <ac:spMkLst>
            <pc:docMk/>
            <pc:sldMk cId="0" sldId="260"/>
            <ac:spMk id="93" creationId="{48ED92A6-91B4-4422-A244-9C31B9A16205}"/>
          </ac:spMkLst>
        </pc:spChg>
        <pc:spChg chg="mod">
          <ac:chgData name="Kashish Harisinghani" userId="ecb5eaa617aaf462" providerId="LiveId" clId="{662CC635-804A-4E72-833A-B263503DA20A}" dt="2021-03-25T05:57:02.996" v="2465"/>
          <ac:spMkLst>
            <pc:docMk/>
            <pc:sldMk cId="0" sldId="260"/>
            <ac:spMk id="94" creationId="{AD6E1793-6762-4E64-BD4B-135C47706938}"/>
          </ac:spMkLst>
        </pc:spChg>
        <pc:spChg chg="mod">
          <ac:chgData name="Kashish Harisinghani" userId="ecb5eaa617aaf462" providerId="LiveId" clId="{662CC635-804A-4E72-833A-B263503DA20A}" dt="2021-03-24T20:38:55.321" v="1861" actId="1076"/>
          <ac:spMkLst>
            <pc:docMk/>
            <pc:sldMk cId="0" sldId="260"/>
            <ac:spMk id="500" creationId="{00000000-0000-0000-0000-000000000000}"/>
          </ac:spMkLst>
        </pc:spChg>
        <pc:spChg chg="mod">
          <ac:chgData name="Kashish Harisinghani" userId="ecb5eaa617aaf462" providerId="LiveId" clId="{662CC635-804A-4E72-833A-B263503DA20A}" dt="2021-03-25T05:24:34.208" v="1877" actId="20577"/>
          <ac:spMkLst>
            <pc:docMk/>
            <pc:sldMk cId="0" sldId="260"/>
            <ac:spMk id="508" creationId="{00000000-0000-0000-0000-000000000000}"/>
          </ac:spMkLst>
        </pc:spChg>
        <pc:grpChg chg="add mod">
          <ac:chgData name="Kashish Harisinghani" userId="ecb5eaa617aaf462" providerId="LiveId" clId="{662CC635-804A-4E72-833A-B263503DA20A}" dt="2021-03-25T05:57:06.665" v="2466" actId="1076"/>
          <ac:grpSpMkLst>
            <pc:docMk/>
            <pc:sldMk cId="0" sldId="260"/>
            <ac:grpSpMk id="73" creationId="{15E42B1F-8AD3-49E1-8D79-D21C4F9B1E05}"/>
          </ac:grpSpMkLst>
        </pc:grpChg>
        <pc:grpChg chg="del">
          <ac:chgData name="Kashish Harisinghani" userId="ecb5eaa617aaf462" providerId="LiveId" clId="{662CC635-804A-4E72-833A-B263503DA20A}" dt="2021-03-25T05:56:42.666" v="2460" actId="478"/>
          <ac:grpSpMkLst>
            <pc:docMk/>
            <pc:sldMk cId="0" sldId="260"/>
            <ac:grpSpMk id="79" creationId="{BA2ECB09-3495-4017-9CD7-DFD6783534CF}"/>
          </ac:grpSpMkLst>
        </pc:grpChg>
        <pc:grpChg chg="del">
          <ac:chgData name="Kashish Harisinghani" userId="ecb5eaa617aaf462" providerId="LiveId" clId="{662CC635-804A-4E72-833A-B263503DA20A}" dt="2021-03-25T05:56:55.506" v="2463" actId="478"/>
          <ac:grpSpMkLst>
            <pc:docMk/>
            <pc:sldMk cId="0" sldId="260"/>
            <ac:grpSpMk id="86" creationId="{C9D9DC4A-CD7E-459F-957B-2C56151FB1A1}"/>
          </ac:grpSpMkLst>
        </pc:grpChg>
        <pc:grpChg chg="mod">
          <ac:chgData name="Kashish Harisinghani" userId="ecb5eaa617aaf462" providerId="LiveId" clId="{662CC635-804A-4E72-833A-B263503DA20A}" dt="2021-03-25T05:57:01.795" v="2464" actId="1076"/>
          <ac:grpSpMkLst>
            <pc:docMk/>
            <pc:sldMk cId="0" sldId="260"/>
            <ac:grpSpMk id="516" creationId="{00000000-0000-0000-0000-000000000000}"/>
          </ac:grpSpMkLst>
        </pc:grpChg>
        <pc:picChg chg="add mod">
          <ac:chgData name="Kashish Harisinghani" userId="ecb5eaa617aaf462" providerId="LiveId" clId="{662CC635-804A-4E72-833A-B263503DA20A}" dt="2021-03-25T05:56:52.626" v="2462" actId="1076"/>
          <ac:picMkLst>
            <pc:docMk/>
            <pc:sldMk cId="0" sldId="260"/>
            <ac:picMk id="72" creationId="{96E28ABC-1764-4ED6-9442-3D282E3FA778}"/>
          </ac:picMkLst>
        </pc:picChg>
      </pc:sldChg>
      <pc:sldChg chg="delSp mod">
        <pc:chgData name="Kashish Harisinghani" userId="ecb5eaa617aaf462" providerId="LiveId" clId="{662CC635-804A-4E72-833A-B263503DA20A}" dt="2021-03-24T14:52:28.749" v="1359" actId="478"/>
        <pc:sldMkLst>
          <pc:docMk/>
          <pc:sldMk cId="0" sldId="261"/>
        </pc:sldMkLst>
        <pc:spChg chg="del">
          <ac:chgData name="Kashish Harisinghani" userId="ecb5eaa617aaf462" providerId="LiveId" clId="{662CC635-804A-4E72-833A-B263503DA20A}" dt="2021-03-24T14:52:28.749" v="1359" actId="478"/>
          <ac:spMkLst>
            <pc:docMk/>
            <pc:sldMk cId="0" sldId="261"/>
            <ac:spMk id="561" creationId="{00000000-0000-0000-0000-000000000000}"/>
          </ac:spMkLst>
        </pc:spChg>
      </pc:sldChg>
      <pc:sldChg chg="addSp delSp modSp mod ord">
        <pc:chgData name="Kashish Harisinghani" userId="ecb5eaa617aaf462" providerId="LiveId" clId="{662CC635-804A-4E72-833A-B263503DA20A}" dt="2021-03-25T05:55:46.126" v="2459" actId="14100"/>
        <pc:sldMkLst>
          <pc:docMk/>
          <pc:sldMk cId="0" sldId="262"/>
        </pc:sldMkLst>
        <pc:spChg chg="mod">
          <ac:chgData name="Kashish Harisinghani" userId="ecb5eaa617aaf462" providerId="LiveId" clId="{662CC635-804A-4E72-833A-B263503DA20A}" dt="2021-03-24T20:35:28.481" v="1859" actId="207"/>
          <ac:spMkLst>
            <pc:docMk/>
            <pc:sldMk cId="0" sldId="262"/>
            <ac:spMk id="12" creationId="{1DAA537F-1646-46F3-8D71-1C4F31881514}"/>
          </ac:spMkLst>
        </pc:spChg>
        <pc:spChg chg="mod">
          <ac:chgData name="Kashish Harisinghani" userId="ecb5eaa617aaf462" providerId="LiveId" clId="{662CC635-804A-4E72-833A-B263503DA20A}" dt="2021-03-24T20:35:28.481" v="1859" actId="207"/>
          <ac:spMkLst>
            <pc:docMk/>
            <pc:sldMk cId="0" sldId="262"/>
            <ac:spMk id="13" creationId="{EF5D1AFB-7AF6-4D89-8900-D3A19648296B}"/>
          </ac:spMkLst>
        </pc:spChg>
        <pc:spChg chg="mod">
          <ac:chgData name="Kashish Harisinghani" userId="ecb5eaa617aaf462" providerId="LiveId" clId="{662CC635-804A-4E72-833A-B263503DA20A}" dt="2021-03-24T20:35:28.481" v="1859" actId="207"/>
          <ac:spMkLst>
            <pc:docMk/>
            <pc:sldMk cId="0" sldId="262"/>
            <ac:spMk id="14" creationId="{778B599D-C69D-4370-A416-3787377FA57D}"/>
          </ac:spMkLst>
        </pc:spChg>
        <pc:spChg chg="mod">
          <ac:chgData name="Kashish Harisinghani" userId="ecb5eaa617aaf462" providerId="LiveId" clId="{662CC635-804A-4E72-833A-B263503DA20A}" dt="2021-03-24T20:35:28.481" v="1859" actId="207"/>
          <ac:spMkLst>
            <pc:docMk/>
            <pc:sldMk cId="0" sldId="262"/>
            <ac:spMk id="15" creationId="{E436049C-51FD-4F0D-B6B3-9B2E3DA5C21A}"/>
          </ac:spMkLst>
        </pc:spChg>
        <pc:spChg chg="del">
          <ac:chgData name="Kashish Harisinghani" userId="ecb5eaa617aaf462" providerId="LiveId" clId="{662CC635-804A-4E72-833A-B263503DA20A}" dt="2021-03-24T20:25:22.063" v="1732" actId="478"/>
          <ac:spMkLst>
            <pc:docMk/>
            <pc:sldMk cId="0" sldId="262"/>
            <ac:spMk id="566" creationId="{00000000-0000-0000-0000-000000000000}"/>
          </ac:spMkLst>
        </pc:spChg>
        <pc:spChg chg="mod">
          <ac:chgData name="Kashish Harisinghani" userId="ecb5eaa617aaf462" providerId="LiveId" clId="{662CC635-804A-4E72-833A-B263503DA20A}" dt="2021-03-25T05:55:46.126" v="2459" actId="14100"/>
          <ac:spMkLst>
            <pc:docMk/>
            <pc:sldMk cId="0" sldId="262"/>
            <ac:spMk id="567" creationId="{00000000-0000-0000-0000-000000000000}"/>
          </ac:spMkLst>
        </pc:spChg>
        <pc:spChg chg="mod">
          <ac:chgData name="Kashish Harisinghani" userId="ecb5eaa617aaf462" providerId="LiveId" clId="{662CC635-804A-4E72-833A-B263503DA20A}" dt="2021-03-25T05:55:41.215" v="2457" actId="1076"/>
          <ac:spMkLst>
            <pc:docMk/>
            <pc:sldMk cId="0" sldId="262"/>
            <ac:spMk id="568" creationId="{00000000-0000-0000-0000-000000000000}"/>
          </ac:spMkLst>
        </pc:spChg>
        <pc:spChg chg="mod">
          <ac:chgData name="Kashish Harisinghani" userId="ecb5eaa617aaf462" providerId="LiveId" clId="{662CC635-804A-4E72-833A-B263503DA20A}" dt="2021-03-25T05:35:30.153" v="2093" actId="20577"/>
          <ac:spMkLst>
            <pc:docMk/>
            <pc:sldMk cId="0" sldId="262"/>
            <ac:spMk id="569" creationId="{00000000-0000-0000-0000-000000000000}"/>
          </ac:spMkLst>
        </pc:spChg>
        <pc:spChg chg="del">
          <ac:chgData name="Kashish Harisinghani" userId="ecb5eaa617aaf462" providerId="LiveId" clId="{662CC635-804A-4E72-833A-B263503DA20A}" dt="2021-03-24T14:52:19.571" v="1357" actId="478"/>
          <ac:spMkLst>
            <pc:docMk/>
            <pc:sldMk cId="0" sldId="262"/>
            <ac:spMk id="575" creationId="{00000000-0000-0000-0000-000000000000}"/>
          </ac:spMkLst>
        </pc:spChg>
        <pc:grpChg chg="add mod">
          <ac:chgData name="Kashish Harisinghani" userId="ecb5eaa617aaf462" providerId="LiveId" clId="{662CC635-804A-4E72-833A-B263503DA20A}" dt="2021-03-24T20:35:28.481" v="1859" actId="207"/>
          <ac:grpSpMkLst>
            <pc:docMk/>
            <pc:sldMk cId="0" sldId="262"/>
            <ac:grpSpMk id="11" creationId="{F745B5CE-F664-42BD-898A-73E70BEC1BB0}"/>
          </ac:grpSpMkLst>
        </pc:grpChg>
        <pc:grpChg chg="del">
          <ac:chgData name="Kashish Harisinghani" userId="ecb5eaa617aaf462" providerId="LiveId" clId="{662CC635-804A-4E72-833A-B263503DA20A}" dt="2021-03-24T20:25:08.733" v="1726" actId="478"/>
          <ac:grpSpMkLst>
            <pc:docMk/>
            <pc:sldMk cId="0" sldId="262"/>
            <ac:grpSpMk id="570" creationId="{00000000-0000-0000-0000-000000000000}"/>
          </ac:grpSpMkLst>
        </pc:grpChg>
      </pc:sldChg>
      <pc:sldChg chg="addSp modSp mod ord">
        <pc:chgData name="Kashish Harisinghani" userId="ecb5eaa617aaf462" providerId="LiveId" clId="{662CC635-804A-4E72-833A-B263503DA20A}" dt="2021-03-25T10:27:50.463" v="2533" actId="1076"/>
        <pc:sldMkLst>
          <pc:docMk/>
          <pc:sldMk cId="0" sldId="263"/>
        </pc:sldMkLst>
        <pc:picChg chg="add mod">
          <ac:chgData name="Kashish Harisinghani" userId="ecb5eaa617aaf462" providerId="LiveId" clId="{662CC635-804A-4E72-833A-B263503DA20A}" dt="2021-03-25T10:27:50.463" v="2533" actId="1076"/>
          <ac:picMkLst>
            <pc:docMk/>
            <pc:sldMk cId="0" sldId="263"/>
            <ac:picMk id="3" creationId="{AACFCA2C-91BE-44B7-BFD9-05E0FFC1E0DD}"/>
          </ac:picMkLst>
        </pc:picChg>
      </pc:sldChg>
      <pc:sldChg chg="addSp delSp modSp mod ord">
        <pc:chgData name="Kashish Harisinghani" userId="ecb5eaa617aaf462" providerId="LiveId" clId="{662CC635-804A-4E72-833A-B263503DA20A}" dt="2021-03-24T20:27:00.959" v="1744"/>
        <pc:sldMkLst>
          <pc:docMk/>
          <pc:sldMk cId="0" sldId="264"/>
        </pc:sldMkLst>
        <pc:spChg chg="add del mod">
          <ac:chgData name="Kashish Harisinghani" userId="ecb5eaa617aaf462" providerId="LiveId" clId="{662CC635-804A-4E72-833A-B263503DA20A}" dt="2021-03-24T14:21:20.273" v="313" actId="21"/>
          <ac:spMkLst>
            <pc:docMk/>
            <pc:sldMk cId="0" sldId="264"/>
            <ac:spMk id="4" creationId="{3097415E-3129-4A29-982F-4146508F0424}"/>
          </ac:spMkLst>
        </pc:spChg>
        <pc:spChg chg="mod">
          <ac:chgData name="Kashish Harisinghani" userId="ecb5eaa617aaf462" providerId="LiveId" clId="{662CC635-804A-4E72-833A-B263503DA20A}" dt="2021-03-24T14:20:52.329" v="271" actId="1076"/>
          <ac:spMkLst>
            <pc:docMk/>
            <pc:sldMk cId="0" sldId="264"/>
            <ac:spMk id="586" creationId="{00000000-0000-0000-0000-000000000000}"/>
          </ac:spMkLst>
        </pc:spChg>
      </pc:sldChg>
      <pc:sldChg chg="modSp mod ord">
        <pc:chgData name="Kashish Harisinghani" userId="ecb5eaa617aaf462" providerId="LiveId" clId="{662CC635-804A-4E72-833A-B263503DA20A}" dt="2021-03-24T20:27:03.330" v="1746"/>
        <pc:sldMkLst>
          <pc:docMk/>
          <pc:sldMk cId="0" sldId="266"/>
        </pc:sldMkLst>
        <pc:spChg chg="mod">
          <ac:chgData name="Kashish Harisinghani" userId="ecb5eaa617aaf462" providerId="LiveId" clId="{662CC635-804A-4E72-833A-B263503DA20A}" dt="2021-03-24T15:07:04.335" v="1579" actId="20577"/>
          <ac:spMkLst>
            <pc:docMk/>
            <pc:sldMk cId="0" sldId="266"/>
            <ac:spMk id="611" creationId="{00000000-0000-0000-0000-000000000000}"/>
          </ac:spMkLst>
        </pc:spChg>
        <pc:spChg chg="mod">
          <ac:chgData name="Kashish Harisinghani" userId="ecb5eaa617aaf462" providerId="LiveId" clId="{662CC635-804A-4E72-833A-B263503DA20A}" dt="2021-03-24T15:07:11.960" v="1591" actId="20577"/>
          <ac:spMkLst>
            <pc:docMk/>
            <pc:sldMk cId="0" sldId="266"/>
            <ac:spMk id="617" creationId="{00000000-0000-0000-0000-000000000000}"/>
          </ac:spMkLst>
        </pc:spChg>
      </pc:sldChg>
      <pc:sldChg chg="modSp mod ord">
        <pc:chgData name="Kashish Harisinghani" userId="ecb5eaa617aaf462" providerId="LiveId" clId="{662CC635-804A-4E72-833A-B263503DA20A}" dt="2021-03-24T20:26:04.173" v="1742"/>
        <pc:sldMkLst>
          <pc:docMk/>
          <pc:sldMk cId="0" sldId="267"/>
        </pc:sldMkLst>
        <pc:spChg chg="mod">
          <ac:chgData name="Kashish Harisinghani" userId="ecb5eaa617aaf462" providerId="LiveId" clId="{662CC635-804A-4E72-833A-B263503DA20A}" dt="2021-03-24T08:10:21.665" v="0" actId="1076"/>
          <ac:spMkLst>
            <pc:docMk/>
            <pc:sldMk cId="0" sldId="267"/>
            <ac:spMk id="688" creationId="{00000000-0000-0000-0000-000000000000}"/>
          </ac:spMkLst>
        </pc:spChg>
      </pc:sldChg>
      <pc:sldChg chg="addSp delSp modSp mod">
        <pc:chgData name="Kashish Harisinghani" userId="ecb5eaa617aaf462" providerId="LiveId" clId="{662CC635-804A-4E72-833A-B263503DA20A}" dt="2021-03-24T14:01:42.142" v="64" actId="1076"/>
        <pc:sldMkLst>
          <pc:docMk/>
          <pc:sldMk cId="0" sldId="268"/>
        </pc:sldMkLst>
        <pc:spChg chg="mod">
          <ac:chgData name="Kashish Harisinghani" userId="ecb5eaa617aaf462" providerId="LiveId" clId="{662CC635-804A-4E72-833A-B263503DA20A}" dt="2021-03-24T14:00:04.725" v="55" actId="20577"/>
          <ac:spMkLst>
            <pc:docMk/>
            <pc:sldMk cId="0" sldId="268"/>
            <ac:spMk id="696" creationId="{00000000-0000-0000-0000-000000000000}"/>
          </ac:spMkLst>
        </pc:spChg>
        <pc:spChg chg="del">
          <ac:chgData name="Kashish Harisinghani" userId="ecb5eaa617aaf462" providerId="LiveId" clId="{662CC635-804A-4E72-833A-B263503DA20A}" dt="2021-03-24T13:59:40.133" v="2" actId="478"/>
          <ac:spMkLst>
            <pc:docMk/>
            <pc:sldMk cId="0" sldId="268"/>
            <ac:spMk id="697" creationId="{00000000-0000-0000-0000-000000000000}"/>
          </ac:spMkLst>
        </pc:spChg>
        <pc:spChg chg="del">
          <ac:chgData name="Kashish Harisinghani" userId="ecb5eaa617aaf462" providerId="LiveId" clId="{662CC635-804A-4E72-833A-B263503DA20A}" dt="2021-03-24T13:59:40.133" v="2" actId="478"/>
          <ac:spMkLst>
            <pc:docMk/>
            <pc:sldMk cId="0" sldId="268"/>
            <ac:spMk id="698" creationId="{00000000-0000-0000-0000-000000000000}"/>
          </ac:spMkLst>
        </pc:spChg>
        <pc:spChg chg="del">
          <ac:chgData name="Kashish Harisinghani" userId="ecb5eaa617aaf462" providerId="LiveId" clId="{662CC635-804A-4E72-833A-B263503DA20A}" dt="2021-03-24T13:59:40.133" v="2" actId="478"/>
          <ac:spMkLst>
            <pc:docMk/>
            <pc:sldMk cId="0" sldId="268"/>
            <ac:spMk id="699" creationId="{00000000-0000-0000-0000-000000000000}"/>
          </ac:spMkLst>
        </pc:spChg>
        <pc:spChg chg="del">
          <ac:chgData name="Kashish Harisinghani" userId="ecb5eaa617aaf462" providerId="LiveId" clId="{662CC635-804A-4E72-833A-B263503DA20A}" dt="2021-03-24T13:59:40.133" v="2" actId="478"/>
          <ac:spMkLst>
            <pc:docMk/>
            <pc:sldMk cId="0" sldId="268"/>
            <ac:spMk id="700" creationId="{00000000-0000-0000-0000-000000000000}"/>
          </ac:spMkLst>
        </pc:spChg>
        <pc:spChg chg="del">
          <ac:chgData name="Kashish Harisinghani" userId="ecb5eaa617aaf462" providerId="LiveId" clId="{662CC635-804A-4E72-833A-B263503DA20A}" dt="2021-03-24T13:59:40.133" v="2" actId="478"/>
          <ac:spMkLst>
            <pc:docMk/>
            <pc:sldMk cId="0" sldId="268"/>
            <ac:spMk id="701" creationId="{00000000-0000-0000-0000-000000000000}"/>
          </ac:spMkLst>
        </pc:spChg>
        <pc:spChg chg="del">
          <ac:chgData name="Kashish Harisinghani" userId="ecb5eaa617aaf462" providerId="LiveId" clId="{662CC635-804A-4E72-833A-B263503DA20A}" dt="2021-03-24T13:59:40.133" v="2" actId="478"/>
          <ac:spMkLst>
            <pc:docMk/>
            <pc:sldMk cId="0" sldId="268"/>
            <ac:spMk id="702" creationId="{00000000-0000-0000-0000-000000000000}"/>
          </ac:spMkLst>
        </pc:spChg>
        <pc:spChg chg="del">
          <ac:chgData name="Kashish Harisinghani" userId="ecb5eaa617aaf462" providerId="LiveId" clId="{662CC635-804A-4E72-833A-B263503DA20A}" dt="2021-03-24T13:59:40.133" v="2" actId="478"/>
          <ac:spMkLst>
            <pc:docMk/>
            <pc:sldMk cId="0" sldId="268"/>
            <ac:spMk id="703" creationId="{00000000-0000-0000-0000-000000000000}"/>
          </ac:spMkLst>
        </pc:spChg>
        <pc:spChg chg="del">
          <ac:chgData name="Kashish Harisinghani" userId="ecb5eaa617aaf462" providerId="LiveId" clId="{662CC635-804A-4E72-833A-B263503DA20A}" dt="2021-03-24T13:59:40.133" v="2" actId="478"/>
          <ac:spMkLst>
            <pc:docMk/>
            <pc:sldMk cId="0" sldId="268"/>
            <ac:spMk id="704" creationId="{00000000-0000-0000-0000-000000000000}"/>
          </ac:spMkLst>
        </pc:spChg>
        <pc:spChg chg="del">
          <ac:chgData name="Kashish Harisinghani" userId="ecb5eaa617aaf462" providerId="LiveId" clId="{662CC635-804A-4E72-833A-B263503DA20A}" dt="2021-03-24T13:59:40.133" v="2" actId="478"/>
          <ac:spMkLst>
            <pc:docMk/>
            <pc:sldMk cId="0" sldId="268"/>
            <ac:spMk id="705" creationId="{00000000-0000-0000-0000-000000000000}"/>
          </ac:spMkLst>
        </pc:spChg>
        <pc:grpChg chg="del">
          <ac:chgData name="Kashish Harisinghani" userId="ecb5eaa617aaf462" providerId="LiveId" clId="{662CC635-804A-4E72-833A-B263503DA20A}" dt="2021-03-24T13:59:40.133" v="2" actId="478"/>
          <ac:grpSpMkLst>
            <pc:docMk/>
            <pc:sldMk cId="0" sldId="268"/>
            <ac:grpSpMk id="706" creationId="{00000000-0000-0000-0000-000000000000}"/>
          </ac:grpSpMkLst>
        </pc:grpChg>
        <pc:picChg chg="add mod">
          <ac:chgData name="Kashish Harisinghani" userId="ecb5eaa617aaf462" providerId="LiveId" clId="{662CC635-804A-4E72-833A-B263503DA20A}" dt="2021-03-24T14:01:42.142" v="64" actId="1076"/>
          <ac:picMkLst>
            <pc:docMk/>
            <pc:sldMk cId="0" sldId="268"/>
            <ac:picMk id="3" creationId="{1C4887BF-3CE9-4801-9589-8D0C737A564C}"/>
          </ac:picMkLst>
        </pc:picChg>
      </pc:sldChg>
      <pc:sldChg chg="del ord modNotes">
        <pc:chgData name="Kashish Harisinghani" userId="ecb5eaa617aaf462" providerId="LiveId" clId="{662CC635-804A-4E72-833A-B263503DA20A}" dt="2021-03-25T05:49:34.941" v="2421" actId="47"/>
        <pc:sldMkLst>
          <pc:docMk/>
          <pc:sldMk cId="0" sldId="269"/>
        </pc:sldMkLst>
      </pc:sldChg>
      <pc:sldChg chg="del ord modNotes">
        <pc:chgData name="Kashish Harisinghani" userId="ecb5eaa617aaf462" providerId="LiveId" clId="{662CC635-804A-4E72-833A-B263503DA20A}" dt="2021-03-25T05:49:30.076" v="2414" actId="47"/>
        <pc:sldMkLst>
          <pc:docMk/>
          <pc:sldMk cId="0" sldId="270"/>
        </pc:sldMkLst>
      </pc:sldChg>
      <pc:sldChg chg="del ord modNotes">
        <pc:chgData name="Kashish Harisinghani" userId="ecb5eaa617aaf462" providerId="LiveId" clId="{662CC635-804A-4E72-833A-B263503DA20A}" dt="2021-03-25T05:49:48.951" v="2439" actId="47"/>
        <pc:sldMkLst>
          <pc:docMk/>
          <pc:sldMk cId="0" sldId="271"/>
        </pc:sldMkLst>
      </pc:sldChg>
      <pc:sldChg chg="addSp delSp modSp mod">
        <pc:chgData name="Kashish Harisinghani" userId="ecb5eaa617aaf462" providerId="LiveId" clId="{662CC635-804A-4E72-833A-B263503DA20A}" dt="2021-03-25T05:59:28.925" v="2518" actId="1076"/>
        <pc:sldMkLst>
          <pc:docMk/>
          <pc:sldMk cId="0" sldId="272"/>
        </pc:sldMkLst>
        <pc:spChg chg="add del mod">
          <ac:chgData name="Kashish Harisinghani" userId="ecb5eaa617aaf462" providerId="LiveId" clId="{662CC635-804A-4E72-833A-B263503DA20A}" dt="2021-03-25T05:26:53.822" v="1918" actId="478"/>
          <ac:spMkLst>
            <pc:docMk/>
            <pc:sldMk cId="0" sldId="272"/>
            <ac:spMk id="3" creationId="{0BEC4F8D-5D14-48F0-8DE8-87375FE13491}"/>
          </ac:spMkLst>
        </pc:spChg>
        <pc:spChg chg="add del mod">
          <ac:chgData name="Kashish Harisinghani" userId="ecb5eaa617aaf462" providerId="LiveId" clId="{662CC635-804A-4E72-833A-B263503DA20A}" dt="2021-03-25T05:30:02.525" v="2020" actId="478"/>
          <ac:spMkLst>
            <pc:docMk/>
            <pc:sldMk cId="0" sldId="272"/>
            <ac:spMk id="5" creationId="{8DF601CA-884D-406D-9BB2-3152D790308C}"/>
          </ac:spMkLst>
        </pc:spChg>
        <pc:spChg chg="add del mod">
          <ac:chgData name="Kashish Harisinghani" userId="ecb5eaa617aaf462" providerId="LiveId" clId="{662CC635-804A-4E72-833A-B263503DA20A}" dt="2021-03-25T05:30:02.525" v="2020" actId="478"/>
          <ac:spMkLst>
            <pc:docMk/>
            <pc:sldMk cId="0" sldId="272"/>
            <ac:spMk id="7" creationId="{81F528AF-A916-439F-8654-D3267ABD48A4}"/>
          </ac:spMkLst>
        </pc:spChg>
        <pc:spChg chg="add del mod">
          <ac:chgData name="Kashish Harisinghani" userId="ecb5eaa617aaf462" providerId="LiveId" clId="{662CC635-804A-4E72-833A-B263503DA20A}" dt="2021-03-25T05:30:02.525" v="2020" actId="478"/>
          <ac:spMkLst>
            <pc:docMk/>
            <pc:sldMk cId="0" sldId="272"/>
            <ac:spMk id="9" creationId="{10EACCA0-30FD-4299-9E27-06127ED54B1D}"/>
          </ac:spMkLst>
        </pc:spChg>
        <pc:spChg chg="add mod">
          <ac:chgData name="Kashish Harisinghani" userId="ecb5eaa617aaf462" providerId="LiveId" clId="{662CC635-804A-4E72-833A-B263503DA20A}" dt="2021-03-25T05:33:07.347" v="2053" actId="1076"/>
          <ac:spMkLst>
            <pc:docMk/>
            <pc:sldMk cId="0" sldId="272"/>
            <ac:spMk id="27" creationId="{AF30D4B7-6E1C-4B60-ABF8-162210438281}"/>
          </ac:spMkLst>
        </pc:spChg>
        <pc:spChg chg="add mod">
          <ac:chgData name="Kashish Harisinghani" userId="ecb5eaa617aaf462" providerId="LiveId" clId="{662CC635-804A-4E72-833A-B263503DA20A}" dt="2021-03-25T05:33:16.413" v="2071" actId="20577"/>
          <ac:spMkLst>
            <pc:docMk/>
            <pc:sldMk cId="0" sldId="272"/>
            <ac:spMk id="28" creationId="{1EBB337B-1E26-4B31-8EF1-3BC5FB922535}"/>
          </ac:spMkLst>
        </pc:spChg>
        <pc:spChg chg="mod">
          <ac:chgData name="Kashish Harisinghani" userId="ecb5eaa617aaf462" providerId="LiveId" clId="{662CC635-804A-4E72-833A-B263503DA20A}" dt="2021-03-25T05:32:43.438" v="2049" actId="1076"/>
          <ac:spMkLst>
            <pc:docMk/>
            <pc:sldMk cId="0" sldId="272"/>
            <ac:spMk id="1176" creationId="{00000000-0000-0000-0000-000000000000}"/>
          </ac:spMkLst>
        </pc:spChg>
        <pc:spChg chg="mod">
          <ac:chgData name="Kashish Harisinghani" userId="ecb5eaa617aaf462" providerId="LiveId" clId="{662CC635-804A-4E72-833A-B263503DA20A}" dt="2021-03-25T05:59:28.925" v="2518" actId="1076"/>
          <ac:spMkLst>
            <pc:docMk/>
            <pc:sldMk cId="0" sldId="272"/>
            <ac:spMk id="1177" creationId="{00000000-0000-0000-0000-000000000000}"/>
          </ac:spMkLst>
        </pc:spChg>
        <pc:spChg chg="mod">
          <ac:chgData name="Kashish Harisinghani" userId="ecb5eaa617aaf462" providerId="LiveId" clId="{662CC635-804A-4E72-833A-B263503DA20A}" dt="2021-03-25T05:29:45.738" v="2018" actId="1076"/>
          <ac:spMkLst>
            <pc:docMk/>
            <pc:sldMk cId="0" sldId="272"/>
            <ac:spMk id="1178" creationId="{00000000-0000-0000-0000-000000000000}"/>
          </ac:spMkLst>
        </pc:spChg>
        <pc:spChg chg="mod">
          <ac:chgData name="Kashish Harisinghani" userId="ecb5eaa617aaf462" providerId="LiveId" clId="{662CC635-804A-4E72-833A-B263503DA20A}" dt="2021-03-25T05:25:45.815" v="1906" actId="20577"/>
          <ac:spMkLst>
            <pc:docMk/>
            <pc:sldMk cId="0" sldId="272"/>
            <ac:spMk id="1179" creationId="{00000000-0000-0000-0000-000000000000}"/>
          </ac:spMkLst>
        </pc:spChg>
        <pc:spChg chg="del">
          <ac:chgData name="Kashish Harisinghani" userId="ecb5eaa617aaf462" providerId="LiveId" clId="{662CC635-804A-4E72-833A-B263503DA20A}" dt="2021-03-25T05:26:50.368" v="1917" actId="478"/>
          <ac:spMkLst>
            <pc:docMk/>
            <pc:sldMk cId="0" sldId="272"/>
            <ac:spMk id="1180" creationId="{00000000-0000-0000-0000-000000000000}"/>
          </ac:spMkLst>
        </pc:spChg>
        <pc:spChg chg="mod">
          <ac:chgData name="Kashish Harisinghani" userId="ecb5eaa617aaf462" providerId="LiveId" clId="{662CC635-804A-4E72-833A-B263503DA20A}" dt="2021-03-25T05:32:28.422" v="2048" actId="1076"/>
          <ac:spMkLst>
            <pc:docMk/>
            <pc:sldMk cId="0" sldId="272"/>
            <ac:spMk id="1181" creationId="{00000000-0000-0000-0000-000000000000}"/>
          </ac:spMkLst>
        </pc:spChg>
        <pc:spChg chg="mod">
          <ac:chgData name="Kashish Harisinghani" userId="ecb5eaa617aaf462" providerId="LiveId" clId="{662CC635-804A-4E72-833A-B263503DA20A}" dt="2021-03-25T05:30:42.978" v="2027" actId="1076"/>
          <ac:spMkLst>
            <pc:docMk/>
            <pc:sldMk cId="0" sldId="272"/>
            <ac:spMk id="1182" creationId="{00000000-0000-0000-0000-000000000000}"/>
          </ac:spMkLst>
        </pc:spChg>
        <pc:spChg chg="del">
          <ac:chgData name="Kashish Harisinghani" userId="ecb5eaa617aaf462" providerId="LiveId" clId="{662CC635-804A-4E72-833A-B263503DA20A}" dt="2021-03-25T05:29:57.188" v="2019" actId="478"/>
          <ac:spMkLst>
            <pc:docMk/>
            <pc:sldMk cId="0" sldId="272"/>
            <ac:spMk id="1183" creationId="{00000000-0000-0000-0000-000000000000}"/>
          </ac:spMkLst>
        </pc:spChg>
        <pc:spChg chg="mod">
          <ac:chgData name="Kashish Harisinghani" userId="ecb5eaa617aaf462" providerId="LiveId" clId="{662CC635-804A-4E72-833A-B263503DA20A}" dt="2021-03-25T05:32:43.438" v="2049" actId="1076"/>
          <ac:spMkLst>
            <pc:docMk/>
            <pc:sldMk cId="0" sldId="272"/>
            <ac:spMk id="1184" creationId="{00000000-0000-0000-0000-000000000000}"/>
          </ac:spMkLst>
        </pc:spChg>
        <pc:spChg chg="del">
          <ac:chgData name="Kashish Harisinghani" userId="ecb5eaa617aaf462" providerId="LiveId" clId="{662CC635-804A-4E72-833A-B263503DA20A}" dt="2021-03-25T05:29:57.188" v="2019" actId="478"/>
          <ac:spMkLst>
            <pc:docMk/>
            <pc:sldMk cId="0" sldId="272"/>
            <ac:spMk id="1185" creationId="{00000000-0000-0000-0000-000000000000}"/>
          </ac:spMkLst>
        </pc:spChg>
        <pc:spChg chg="mod">
          <ac:chgData name="Kashish Harisinghani" userId="ecb5eaa617aaf462" providerId="LiveId" clId="{662CC635-804A-4E72-833A-B263503DA20A}" dt="2021-03-25T05:30:42.978" v="2027" actId="1076"/>
          <ac:spMkLst>
            <pc:docMk/>
            <pc:sldMk cId="0" sldId="272"/>
            <ac:spMk id="1186" creationId="{00000000-0000-0000-0000-000000000000}"/>
          </ac:spMkLst>
        </pc:spChg>
        <pc:spChg chg="del">
          <ac:chgData name="Kashish Harisinghani" userId="ecb5eaa617aaf462" providerId="LiveId" clId="{662CC635-804A-4E72-833A-B263503DA20A}" dt="2021-03-25T05:29:57.188" v="2019" actId="478"/>
          <ac:spMkLst>
            <pc:docMk/>
            <pc:sldMk cId="0" sldId="272"/>
            <ac:spMk id="1187" creationId="{00000000-0000-0000-0000-000000000000}"/>
          </ac:spMkLst>
        </pc:spChg>
        <pc:spChg chg="mod">
          <ac:chgData name="Kashish Harisinghani" userId="ecb5eaa617aaf462" providerId="LiveId" clId="{662CC635-804A-4E72-833A-B263503DA20A}" dt="2021-03-25T05:59:28.925" v="2518" actId="1076"/>
          <ac:spMkLst>
            <pc:docMk/>
            <pc:sldMk cId="0" sldId="272"/>
            <ac:spMk id="1188" creationId="{00000000-0000-0000-0000-000000000000}"/>
          </ac:spMkLst>
        </pc:spChg>
        <pc:spChg chg="del">
          <ac:chgData name="Kashish Harisinghani" userId="ecb5eaa617aaf462" providerId="LiveId" clId="{662CC635-804A-4E72-833A-B263503DA20A}" dt="2021-03-25T05:29:28.938" v="2015" actId="478"/>
          <ac:spMkLst>
            <pc:docMk/>
            <pc:sldMk cId="0" sldId="272"/>
            <ac:spMk id="1189" creationId="{00000000-0000-0000-0000-000000000000}"/>
          </ac:spMkLst>
        </pc:spChg>
        <pc:spChg chg="del">
          <ac:chgData name="Kashish Harisinghani" userId="ecb5eaa617aaf462" providerId="LiveId" clId="{662CC635-804A-4E72-833A-B263503DA20A}" dt="2021-03-25T05:29:28.938" v="2015" actId="478"/>
          <ac:spMkLst>
            <pc:docMk/>
            <pc:sldMk cId="0" sldId="272"/>
            <ac:spMk id="1190" creationId="{00000000-0000-0000-0000-000000000000}"/>
          </ac:spMkLst>
        </pc:spChg>
        <pc:spChg chg="del">
          <ac:chgData name="Kashish Harisinghani" userId="ecb5eaa617aaf462" providerId="LiveId" clId="{662CC635-804A-4E72-833A-B263503DA20A}" dt="2021-03-25T05:29:28.938" v="2015" actId="478"/>
          <ac:spMkLst>
            <pc:docMk/>
            <pc:sldMk cId="0" sldId="272"/>
            <ac:spMk id="1191" creationId="{00000000-0000-0000-0000-000000000000}"/>
          </ac:spMkLst>
        </pc:spChg>
        <pc:spChg chg="del">
          <ac:chgData name="Kashish Harisinghani" userId="ecb5eaa617aaf462" providerId="LiveId" clId="{662CC635-804A-4E72-833A-B263503DA20A}" dt="2021-03-25T05:29:28.938" v="2015" actId="478"/>
          <ac:spMkLst>
            <pc:docMk/>
            <pc:sldMk cId="0" sldId="272"/>
            <ac:spMk id="1192" creationId="{00000000-0000-0000-0000-000000000000}"/>
          </ac:spMkLst>
        </pc:spChg>
      </pc:sldChg>
      <pc:sldChg chg="modSp mod ord modNotes">
        <pc:chgData name="Kashish Harisinghani" userId="ecb5eaa617aaf462" providerId="LiveId" clId="{662CC635-804A-4E72-833A-B263503DA20A}" dt="2021-03-25T05:47:09.738" v="2392"/>
        <pc:sldMkLst>
          <pc:docMk/>
          <pc:sldMk cId="0" sldId="273"/>
        </pc:sldMkLst>
        <pc:spChg chg="mod">
          <ac:chgData name="Kashish Harisinghani" userId="ecb5eaa617aaf462" providerId="LiveId" clId="{662CC635-804A-4E72-833A-B263503DA20A}" dt="2021-03-25T05:45:14.367" v="2388" actId="1076"/>
          <ac:spMkLst>
            <pc:docMk/>
            <pc:sldMk cId="0" sldId="273"/>
            <ac:spMk id="1197" creationId="{00000000-0000-0000-0000-000000000000}"/>
          </ac:spMkLst>
        </pc:spChg>
        <pc:spChg chg="mod">
          <ac:chgData name="Kashish Harisinghani" userId="ecb5eaa617aaf462" providerId="LiveId" clId="{662CC635-804A-4E72-833A-B263503DA20A}" dt="2021-03-25T05:45:14.367" v="2388" actId="1076"/>
          <ac:spMkLst>
            <pc:docMk/>
            <pc:sldMk cId="0" sldId="273"/>
            <ac:spMk id="1198" creationId="{00000000-0000-0000-0000-000000000000}"/>
          </ac:spMkLst>
        </pc:spChg>
        <pc:spChg chg="mod">
          <ac:chgData name="Kashish Harisinghani" userId="ecb5eaa617aaf462" providerId="LiveId" clId="{662CC635-804A-4E72-833A-B263503DA20A}" dt="2021-03-25T05:45:14.367" v="2388" actId="1076"/>
          <ac:spMkLst>
            <pc:docMk/>
            <pc:sldMk cId="0" sldId="273"/>
            <ac:spMk id="1199" creationId="{00000000-0000-0000-0000-000000000000}"/>
          </ac:spMkLst>
        </pc:spChg>
        <pc:spChg chg="mod">
          <ac:chgData name="Kashish Harisinghani" userId="ecb5eaa617aaf462" providerId="LiveId" clId="{662CC635-804A-4E72-833A-B263503DA20A}" dt="2021-03-25T05:45:14.367" v="2388" actId="1076"/>
          <ac:spMkLst>
            <pc:docMk/>
            <pc:sldMk cId="0" sldId="273"/>
            <ac:spMk id="1200" creationId="{00000000-0000-0000-0000-000000000000}"/>
          </ac:spMkLst>
        </pc:spChg>
        <pc:spChg chg="mod">
          <ac:chgData name="Kashish Harisinghani" userId="ecb5eaa617aaf462" providerId="LiveId" clId="{662CC635-804A-4E72-833A-B263503DA20A}" dt="2021-03-25T05:45:14.367" v="2388" actId="1076"/>
          <ac:spMkLst>
            <pc:docMk/>
            <pc:sldMk cId="0" sldId="273"/>
            <ac:spMk id="1201" creationId="{00000000-0000-0000-0000-000000000000}"/>
          </ac:spMkLst>
        </pc:spChg>
        <pc:spChg chg="mod">
          <ac:chgData name="Kashish Harisinghani" userId="ecb5eaa617aaf462" providerId="LiveId" clId="{662CC635-804A-4E72-833A-B263503DA20A}" dt="2021-03-25T05:45:14.367" v="2388" actId="1076"/>
          <ac:spMkLst>
            <pc:docMk/>
            <pc:sldMk cId="0" sldId="273"/>
            <ac:spMk id="1202" creationId="{00000000-0000-0000-0000-000000000000}"/>
          </ac:spMkLst>
        </pc:spChg>
        <pc:spChg chg="mod">
          <ac:chgData name="Kashish Harisinghani" userId="ecb5eaa617aaf462" providerId="LiveId" clId="{662CC635-804A-4E72-833A-B263503DA20A}" dt="2021-03-25T05:45:14.367" v="2388" actId="1076"/>
          <ac:spMkLst>
            <pc:docMk/>
            <pc:sldMk cId="0" sldId="273"/>
            <ac:spMk id="1203" creationId="{00000000-0000-0000-0000-000000000000}"/>
          </ac:spMkLst>
        </pc:spChg>
        <pc:spChg chg="mod">
          <ac:chgData name="Kashish Harisinghani" userId="ecb5eaa617aaf462" providerId="LiveId" clId="{662CC635-804A-4E72-833A-B263503DA20A}" dt="2021-03-25T05:45:14.367" v="2388" actId="1076"/>
          <ac:spMkLst>
            <pc:docMk/>
            <pc:sldMk cId="0" sldId="273"/>
            <ac:spMk id="1204" creationId="{00000000-0000-0000-0000-000000000000}"/>
          </ac:spMkLst>
        </pc:spChg>
        <pc:spChg chg="mod">
          <ac:chgData name="Kashish Harisinghani" userId="ecb5eaa617aaf462" providerId="LiveId" clId="{662CC635-804A-4E72-833A-B263503DA20A}" dt="2021-03-25T05:45:14.367" v="2388" actId="1076"/>
          <ac:spMkLst>
            <pc:docMk/>
            <pc:sldMk cId="0" sldId="273"/>
            <ac:spMk id="1205" creationId="{00000000-0000-0000-0000-000000000000}"/>
          </ac:spMkLst>
        </pc:spChg>
        <pc:spChg chg="mod">
          <ac:chgData name="Kashish Harisinghani" userId="ecb5eaa617aaf462" providerId="LiveId" clId="{662CC635-804A-4E72-833A-B263503DA20A}" dt="2021-03-25T05:45:14.367" v="2388" actId="1076"/>
          <ac:spMkLst>
            <pc:docMk/>
            <pc:sldMk cId="0" sldId="273"/>
            <ac:spMk id="1206" creationId="{00000000-0000-0000-0000-000000000000}"/>
          </ac:spMkLst>
        </pc:spChg>
        <pc:spChg chg="mod">
          <ac:chgData name="Kashish Harisinghani" userId="ecb5eaa617aaf462" providerId="LiveId" clId="{662CC635-804A-4E72-833A-B263503DA20A}" dt="2021-03-25T05:44:56.908" v="2387" actId="20577"/>
          <ac:spMkLst>
            <pc:docMk/>
            <pc:sldMk cId="0" sldId="273"/>
            <ac:spMk id="1207" creationId="{00000000-0000-0000-0000-000000000000}"/>
          </ac:spMkLst>
        </pc:spChg>
        <pc:spChg chg="mod">
          <ac:chgData name="Kashish Harisinghani" userId="ecb5eaa617aaf462" providerId="LiveId" clId="{662CC635-804A-4E72-833A-B263503DA20A}" dt="2021-03-25T05:45:14.367" v="2388" actId="1076"/>
          <ac:spMkLst>
            <pc:docMk/>
            <pc:sldMk cId="0" sldId="273"/>
            <ac:spMk id="1208" creationId="{00000000-0000-0000-0000-000000000000}"/>
          </ac:spMkLst>
        </pc:spChg>
        <pc:spChg chg="mod">
          <ac:chgData name="Kashish Harisinghani" userId="ecb5eaa617aaf462" providerId="LiveId" clId="{662CC635-804A-4E72-833A-B263503DA20A}" dt="2021-03-25T05:45:14.367" v="2388" actId="1076"/>
          <ac:spMkLst>
            <pc:docMk/>
            <pc:sldMk cId="0" sldId="273"/>
            <ac:spMk id="1209" creationId="{00000000-0000-0000-0000-000000000000}"/>
          </ac:spMkLst>
        </pc:spChg>
      </pc:sldChg>
      <pc:sldChg chg="del">
        <pc:chgData name="Kashish Harisinghani" userId="ecb5eaa617aaf462" providerId="LiveId" clId="{662CC635-804A-4E72-833A-B263503DA20A}" dt="2021-03-25T05:49:25.616" v="2410" actId="47"/>
        <pc:sldMkLst>
          <pc:docMk/>
          <pc:sldMk cId="0" sldId="274"/>
        </pc:sldMkLst>
      </pc:sldChg>
      <pc:sldChg chg="del">
        <pc:chgData name="Kashish Harisinghani" userId="ecb5eaa617aaf462" providerId="LiveId" clId="{662CC635-804A-4E72-833A-B263503DA20A}" dt="2021-03-25T05:49:12.057" v="2409" actId="2696"/>
        <pc:sldMkLst>
          <pc:docMk/>
          <pc:sldMk cId="0" sldId="275"/>
        </pc:sldMkLst>
      </pc:sldChg>
      <pc:sldChg chg="del">
        <pc:chgData name="Kashish Harisinghani" userId="ecb5eaa617aaf462" providerId="LiveId" clId="{662CC635-804A-4E72-833A-B263503DA20A}" dt="2021-03-25T05:49:28.016" v="2411" actId="47"/>
        <pc:sldMkLst>
          <pc:docMk/>
          <pc:sldMk cId="0" sldId="276"/>
        </pc:sldMkLst>
      </pc:sldChg>
      <pc:sldChg chg="addSp delSp modSp mod ord">
        <pc:chgData name="Kashish Harisinghani" userId="ecb5eaa617aaf462" providerId="LiveId" clId="{662CC635-804A-4E72-833A-B263503DA20A}" dt="2021-03-24T20:37:10.291" v="1860" actId="1076"/>
        <pc:sldMkLst>
          <pc:docMk/>
          <pc:sldMk cId="0" sldId="277"/>
        </pc:sldMkLst>
        <pc:spChg chg="add del mod">
          <ac:chgData name="Kashish Harisinghani" userId="ecb5eaa617aaf462" providerId="LiveId" clId="{662CC635-804A-4E72-833A-B263503DA20A}" dt="2021-03-24T15:01:00.199" v="1509" actId="478"/>
          <ac:spMkLst>
            <pc:docMk/>
            <pc:sldMk cId="0" sldId="277"/>
            <ac:spMk id="3" creationId="{8EFBC357-A12A-472E-B264-67F065EAED59}"/>
          </ac:spMkLst>
        </pc:spChg>
        <pc:spChg chg="add del mod">
          <ac:chgData name="Kashish Harisinghani" userId="ecb5eaa617aaf462" providerId="LiveId" clId="{662CC635-804A-4E72-833A-B263503DA20A}" dt="2021-03-24T15:03:24.177" v="1531" actId="478"/>
          <ac:spMkLst>
            <pc:docMk/>
            <pc:sldMk cId="0" sldId="277"/>
            <ac:spMk id="4" creationId="{78BDAA43-E7D6-4D08-B7DF-CB75019C3F8E}"/>
          </ac:spMkLst>
        </pc:spChg>
        <pc:spChg chg="add mod">
          <ac:chgData name="Kashish Harisinghani" userId="ecb5eaa617aaf462" providerId="LiveId" clId="{662CC635-804A-4E72-833A-B263503DA20A}" dt="2021-03-24T20:37:10.291" v="1860" actId="1076"/>
          <ac:spMkLst>
            <pc:docMk/>
            <pc:sldMk cId="0" sldId="277"/>
            <ac:spMk id="7" creationId="{EA3BD652-BE7F-4845-895F-ADDB1ADFBB10}"/>
          </ac:spMkLst>
        </pc:spChg>
        <pc:spChg chg="mod">
          <ac:chgData name="Kashish Harisinghani" userId="ecb5eaa617aaf462" providerId="LiveId" clId="{662CC635-804A-4E72-833A-B263503DA20A}" dt="2021-03-24T15:06:43.710" v="1564" actId="20577"/>
          <ac:spMkLst>
            <pc:docMk/>
            <pc:sldMk cId="0" sldId="277"/>
            <ac:spMk id="1286" creationId="{00000000-0000-0000-0000-000000000000}"/>
          </ac:spMkLst>
        </pc:spChg>
        <pc:spChg chg="del">
          <ac:chgData name="Kashish Harisinghani" userId="ecb5eaa617aaf462" providerId="LiveId" clId="{662CC635-804A-4E72-833A-B263503DA20A}" dt="2021-03-24T15:00:57.456" v="1508" actId="478"/>
          <ac:spMkLst>
            <pc:docMk/>
            <pc:sldMk cId="0" sldId="277"/>
            <ac:spMk id="1287" creationId="{00000000-0000-0000-0000-000000000000}"/>
          </ac:spMkLst>
        </pc:spChg>
        <pc:spChg chg="mod">
          <ac:chgData name="Kashish Harisinghani" userId="ecb5eaa617aaf462" providerId="LiveId" clId="{662CC635-804A-4E72-833A-B263503DA20A}" dt="2021-03-24T20:37:10.291" v="1860" actId="1076"/>
          <ac:spMkLst>
            <pc:docMk/>
            <pc:sldMk cId="0" sldId="277"/>
            <ac:spMk id="1289" creationId="{00000000-0000-0000-0000-000000000000}"/>
          </ac:spMkLst>
        </pc:spChg>
        <pc:spChg chg="mod">
          <ac:chgData name="Kashish Harisinghani" userId="ecb5eaa617aaf462" providerId="LiveId" clId="{662CC635-804A-4E72-833A-B263503DA20A}" dt="2021-03-24T20:37:10.291" v="1860" actId="1076"/>
          <ac:spMkLst>
            <pc:docMk/>
            <pc:sldMk cId="0" sldId="277"/>
            <ac:spMk id="1290" creationId="{00000000-0000-0000-0000-000000000000}"/>
          </ac:spMkLst>
        </pc:spChg>
        <pc:spChg chg="mod">
          <ac:chgData name="Kashish Harisinghani" userId="ecb5eaa617aaf462" providerId="LiveId" clId="{662CC635-804A-4E72-833A-B263503DA20A}" dt="2021-03-24T20:37:10.291" v="1860" actId="1076"/>
          <ac:spMkLst>
            <pc:docMk/>
            <pc:sldMk cId="0" sldId="277"/>
            <ac:spMk id="1291" creationId="{00000000-0000-0000-0000-000000000000}"/>
          </ac:spMkLst>
        </pc:spChg>
        <pc:grpChg chg="mod">
          <ac:chgData name="Kashish Harisinghani" userId="ecb5eaa617aaf462" providerId="LiveId" clId="{662CC635-804A-4E72-833A-B263503DA20A}" dt="2021-03-24T20:37:10.291" v="1860" actId="1076"/>
          <ac:grpSpMkLst>
            <pc:docMk/>
            <pc:sldMk cId="0" sldId="277"/>
            <ac:grpSpMk id="1288" creationId="{00000000-0000-0000-0000-000000000000}"/>
          </ac:grpSpMkLst>
        </pc:grpChg>
        <pc:picChg chg="add mod">
          <ac:chgData name="Kashish Harisinghani" userId="ecb5eaa617aaf462" providerId="LiveId" clId="{662CC635-804A-4E72-833A-B263503DA20A}" dt="2021-03-24T20:37:10.291" v="1860" actId="1076"/>
          <ac:picMkLst>
            <pc:docMk/>
            <pc:sldMk cId="0" sldId="277"/>
            <ac:picMk id="6" creationId="{620005C1-A561-4421-ABF1-95B85C970A80}"/>
          </ac:picMkLst>
        </pc:picChg>
        <pc:picChg chg="add del mod">
          <ac:chgData name="Kashish Harisinghani" userId="ecb5eaa617aaf462" providerId="LiveId" clId="{662CC635-804A-4E72-833A-B263503DA20A}" dt="2021-03-24T15:03:21.358" v="1530" actId="478"/>
          <ac:picMkLst>
            <pc:docMk/>
            <pc:sldMk cId="0" sldId="277"/>
            <ac:picMk id="1292" creationId="{00000000-0000-0000-0000-000000000000}"/>
          </ac:picMkLst>
        </pc:picChg>
        <pc:picChg chg="add mod">
          <ac:chgData name="Kashish Harisinghani" userId="ecb5eaa617aaf462" providerId="LiveId" clId="{662CC635-804A-4E72-833A-B263503DA20A}" dt="2021-03-24T20:37:10.291" v="1860" actId="1076"/>
          <ac:picMkLst>
            <pc:docMk/>
            <pc:sldMk cId="0" sldId="277"/>
            <ac:picMk id="2050" creationId="{F5CFD31A-4DF4-4F73-8D3F-C4C5B22DFC98}"/>
          </ac:picMkLst>
        </pc:picChg>
      </pc:sldChg>
      <pc:sldChg chg="del">
        <pc:chgData name="Kashish Harisinghani" userId="ecb5eaa617aaf462" providerId="LiveId" clId="{662CC635-804A-4E72-833A-B263503DA20A}" dt="2021-03-25T05:49:28.696" v="2412" actId="47"/>
        <pc:sldMkLst>
          <pc:docMk/>
          <pc:sldMk cId="0" sldId="278"/>
        </pc:sldMkLst>
      </pc:sldChg>
      <pc:sldChg chg="addSp delSp modSp mod ord modNotes">
        <pc:chgData name="Kashish Harisinghani" userId="ecb5eaa617aaf462" providerId="LiveId" clId="{662CC635-804A-4E72-833A-B263503DA20A}" dt="2021-03-25T06:04:38.617" v="2531"/>
        <pc:sldMkLst>
          <pc:docMk/>
          <pc:sldMk cId="0" sldId="279"/>
        </pc:sldMkLst>
        <pc:spChg chg="add mod">
          <ac:chgData name="Kashish Harisinghani" userId="ecb5eaa617aaf462" providerId="LiveId" clId="{662CC635-804A-4E72-833A-B263503DA20A}" dt="2021-03-25T05:57:31.395" v="2468" actId="207"/>
          <ac:spMkLst>
            <pc:docMk/>
            <pc:sldMk cId="0" sldId="279"/>
            <ac:spMk id="2" creationId="{5B9A6997-22DE-4F34-A53B-EB387370C075}"/>
          </ac:spMkLst>
        </pc:spChg>
        <pc:spChg chg="add mod">
          <ac:chgData name="Kashish Harisinghani" userId="ecb5eaa617aaf462" providerId="LiveId" clId="{662CC635-804A-4E72-833A-B263503DA20A}" dt="2021-03-25T05:58:02.653" v="2488" actId="20577"/>
          <ac:spMkLst>
            <pc:docMk/>
            <pc:sldMk cId="0" sldId="279"/>
            <ac:spMk id="4" creationId="{4ADC27A1-AA9A-4523-98C2-BA13BB23D0AD}"/>
          </ac:spMkLst>
        </pc:spChg>
        <pc:spChg chg="del mod ord">
          <ac:chgData name="Kashish Harisinghani" userId="ecb5eaa617aaf462" providerId="LiveId" clId="{662CC635-804A-4E72-833A-B263503DA20A}" dt="2021-03-25T05:57:46.990" v="2474" actId="478"/>
          <ac:spMkLst>
            <pc:docMk/>
            <pc:sldMk cId="0" sldId="279"/>
            <ac:spMk id="1315" creationId="{00000000-0000-0000-0000-000000000000}"/>
          </ac:spMkLst>
        </pc:spChg>
        <pc:spChg chg="mod">
          <ac:chgData name="Kashish Harisinghani" userId="ecb5eaa617aaf462" providerId="LiveId" clId="{662CC635-804A-4E72-833A-B263503DA20A}" dt="2021-03-25T05:59:07.449" v="2517" actId="1038"/>
          <ac:spMkLst>
            <pc:docMk/>
            <pc:sldMk cId="0" sldId="279"/>
            <ac:spMk id="1318" creationId="{00000000-0000-0000-0000-000000000000}"/>
          </ac:spMkLst>
        </pc:spChg>
        <pc:picChg chg="add mod">
          <ac:chgData name="Kashish Harisinghani" userId="ecb5eaa617aaf462" providerId="LiveId" clId="{662CC635-804A-4E72-833A-B263503DA20A}" dt="2021-03-25T06:04:38.617" v="2531"/>
          <ac:picMkLst>
            <pc:docMk/>
            <pc:sldMk cId="0" sldId="279"/>
            <ac:picMk id="23" creationId="{5829E225-67A2-4E48-A815-B2186F1DDBAA}"/>
          </ac:picMkLst>
        </pc:picChg>
      </pc:sldChg>
      <pc:sldChg chg="del">
        <pc:chgData name="Kashish Harisinghani" userId="ecb5eaa617aaf462" providerId="LiveId" clId="{662CC635-804A-4E72-833A-B263503DA20A}" dt="2021-03-25T05:49:29.405" v="2413" actId="47"/>
        <pc:sldMkLst>
          <pc:docMk/>
          <pc:sldMk cId="0" sldId="280"/>
        </pc:sldMkLst>
      </pc:sldChg>
      <pc:sldChg chg="del">
        <pc:chgData name="Kashish Harisinghani" userId="ecb5eaa617aaf462" providerId="LiveId" clId="{662CC635-804A-4E72-833A-B263503DA20A}" dt="2021-03-25T05:49:30.699" v="2415" actId="47"/>
        <pc:sldMkLst>
          <pc:docMk/>
          <pc:sldMk cId="0" sldId="281"/>
        </pc:sldMkLst>
      </pc:sldChg>
      <pc:sldChg chg="del">
        <pc:chgData name="Kashish Harisinghani" userId="ecb5eaa617aaf462" providerId="LiveId" clId="{662CC635-804A-4E72-833A-B263503DA20A}" dt="2021-03-25T05:49:31.618" v="2416" actId="47"/>
        <pc:sldMkLst>
          <pc:docMk/>
          <pc:sldMk cId="0" sldId="282"/>
        </pc:sldMkLst>
      </pc:sldChg>
      <pc:sldChg chg="del">
        <pc:chgData name="Kashish Harisinghani" userId="ecb5eaa617aaf462" providerId="LiveId" clId="{662CC635-804A-4E72-833A-B263503DA20A}" dt="2021-03-25T05:49:33.996" v="2419" actId="47"/>
        <pc:sldMkLst>
          <pc:docMk/>
          <pc:sldMk cId="0" sldId="283"/>
        </pc:sldMkLst>
      </pc:sldChg>
      <pc:sldChg chg="del">
        <pc:chgData name="Kashish Harisinghani" userId="ecb5eaa617aaf462" providerId="LiveId" clId="{662CC635-804A-4E72-833A-B263503DA20A}" dt="2021-03-25T05:49:34.216" v="2420" actId="47"/>
        <pc:sldMkLst>
          <pc:docMk/>
          <pc:sldMk cId="0" sldId="284"/>
        </pc:sldMkLst>
      </pc:sldChg>
      <pc:sldChg chg="del">
        <pc:chgData name="Kashish Harisinghani" userId="ecb5eaa617aaf462" providerId="LiveId" clId="{662CC635-804A-4E72-833A-B263503DA20A}" dt="2021-03-25T05:49:35.643" v="2422" actId="47"/>
        <pc:sldMkLst>
          <pc:docMk/>
          <pc:sldMk cId="0" sldId="285"/>
        </pc:sldMkLst>
      </pc:sldChg>
      <pc:sldChg chg="del">
        <pc:chgData name="Kashish Harisinghani" userId="ecb5eaa617aaf462" providerId="LiveId" clId="{662CC635-804A-4E72-833A-B263503DA20A}" dt="2021-03-25T05:49:36.268" v="2423" actId="47"/>
        <pc:sldMkLst>
          <pc:docMk/>
          <pc:sldMk cId="0" sldId="286"/>
        </pc:sldMkLst>
      </pc:sldChg>
      <pc:sldChg chg="del">
        <pc:chgData name="Kashish Harisinghani" userId="ecb5eaa617aaf462" providerId="LiveId" clId="{662CC635-804A-4E72-833A-B263503DA20A}" dt="2021-03-25T05:49:37.223" v="2424" actId="47"/>
        <pc:sldMkLst>
          <pc:docMk/>
          <pc:sldMk cId="0" sldId="287"/>
        </pc:sldMkLst>
      </pc:sldChg>
      <pc:sldChg chg="del">
        <pc:chgData name="Kashish Harisinghani" userId="ecb5eaa617aaf462" providerId="LiveId" clId="{662CC635-804A-4E72-833A-B263503DA20A}" dt="2021-03-25T05:49:37.857" v="2425" actId="47"/>
        <pc:sldMkLst>
          <pc:docMk/>
          <pc:sldMk cId="0" sldId="288"/>
        </pc:sldMkLst>
      </pc:sldChg>
      <pc:sldChg chg="del">
        <pc:chgData name="Kashish Harisinghani" userId="ecb5eaa617aaf462" providerId="LiveId" clId="{662CC635-804A-4E72-833A-B263503DA20A}" dt="2021-03-25T05:49:38.427" v="2426" actId="47"/>
        <pc:sldMkLst>
          <pc:docMk/>
          <pc:sldMk cId="0" sldId="289"/>
        </pc:sldMkLst>
      </pc:sldChg>
      <pc:sldChg chg="del">
        <pc:chgData name="Kashish Harisinghani" userId="ecb5eaa617aaf462" providerId="LiveId" clId="{662CC635-804A-4E72-833A-B263503DA20A}" dt="2021-03-25T05:49:38.893" v="2427" actId="47"/>
        <pc:sldMkLst>
          <pc:docMk/>
          <pc:sldMk cId="0" sldId="290"/>
        </pc:sldMkLst>
      </pc:sldChg>
      <pc:sldChg chg="del">
        <pc:chgData name="Kashish Harisinghani" userId="ecb5eaa617aaf462" providerId="LiveId" clId="{662CC635-804A-4E72-833A-B263503DA20A}" dt="2021-03-25T05:49:39.446" v="2428" actId="47"/>
        <pc:sldMkLst>
          <pc:docMk/>
          <pc:sldMk cId="0" sldId="291"/>
        </pc:sldMkLst>
      </pc:sldChg>
      <pc:sldChg chg="del">
        <pc:chgData name="Kashish Harisinghani" userId="ecb5eaa617aaf462" providerId="LiveId" clId="{662CC635-804A-4E72-833A-B263503DA20A}" dt="2021-03-25T05:49:40.126" v="2429" actId="47"/>
        <pc:sldMkLst>
          <pc:docMk/>
          <pc:sldMk cId="0" sldId="292"/>
        </pc:sldMkLst>
      </pc:sldChg>
      <pc:sldChg chg="del">
        <pc:chgData name="Kashish Harisinghani" userId="ecb5eaa617aaf462" providerId="LiveId" clId="{662CC635-804A-4E72-833A-B263503DA20A}" dt="2021-03-25T05:49:40.762" v="2430" actId="47"/>
        <pc:sldMkLst>
          <pc:docMk/>
          <pc:sldMk cId="0" sldId="293"/>
        </pc:sldMkLst>
      </pc:sldChg>
      <pc:sldChg chg="del">
        <pc:chgData name="Kashish Harisinghani" userId="ecb5eaa617aaf462" providerId="LiveId" clId="{662CC635-804A-4E72-833A-B263503DA20A}" dt="2021-03-25T05:49:41.297" v="2431" actId="47"/>
        <pc:sldMkLst>
          <pc:docMk/>
          <pc:sldMk cId="0" sldId="294"/>
        </pc:sldMkLst>
      </pc:sldChg>
      <pc:sldChg chg="del">
        <pc:chgData name="Kashish Harisinghani" userId="ecb5eaa617aaf462" providerId="LiveId" clId="{662CC635-804A-4E72-833A-B263503DA20A}" dt="2021-03-25T05:49:41.777" v="2432" actId="47"/>
        <pc:sldMkLst>
          <pc:docMk/>
          <pc:sldMk cId="0" sldId="295"/>
        </pc:sldMkLst>
      </pc:sldChg>
      <pc:sldChg chg="del">
        <pc:chgData name="Kashish Harisinghani" userId="ecb5eaa617aaf462" providerId="LiveId" clId="{662CC635-804A-4E72-833A-B263503DA20A}" dt="2021-03-25T05:49:42.223" v="2433" actId="47"/>
        <pc:sldMkLst>
          <pc:docMk/>
          <pc:sldMk cId="0" sldId="296"/>
        </pc:sldMkLst>
      </pc:sldChg>
      <pc:sldChg chg="del">
        <pc:chgData name="Kashish Harisinghani" userId="ecb5eaa617aaf462" providerId="LiveId" clId="{662CC635-804A-4E72-833A-B263503DA20A}" dt="2021-03-25T05:49:42.700" v="2434" actId="47"/>
        <pc:sldMkLst>
          <pc:docMk/>
          <pc:sldMk cId="0" sldId="297"/>
        </pc:sldMkLst>
      </pc:sldChg>
      <pc:sldChg chg="del">
        <pc:chgData name="Kashish Harisinghani" userId="ecb5eaa617aaf462" providerId="LiveId" clId="{662CC635-804A-4E72-833A-B263503DA20A}" dt="2021-03-25T05:49:43.166" v="2435" actId="47"/>
        <pc:sldMkLst>
          <pc:docMk/>
          <pc:sldMk cId="0" sldId="298"/>
        </pc:sldMkLst>
      </pc:sldChg>
      <pc:sldChg chg="del">
        <pc:chgData name="Kashish Harisinghani" userId="ecb5eaa617aaf462" providerId="LiveId" clId="{662CC635-804A-4E72-833A-B263503DA20A}" dt="2021-03-25T05:49:44.083" v="2436" actId="47"/>
        <pc:sldMkLst>
          <pc:docMk/>
          <pc:sldMk cId="0" sldId="299"/>
        </pc:sldMkLst>
      </pc:sldChg>
      <pc:sldChg chg="delSp modSp mod">
        <pc:chgData name="Kashish Harisinghani" userId="ecb5eaa617aaf462" providerId="LiveId" clId="{662CC635-804A-4E72-833A-B263503DA20A}" dt="2021-03-24T20:32:11.471" v="1856" actId="1076"/>
        <pc:sldMkLst>
          <pc:docMk/>
          <pc:sldMk cId="2394571343" sldId="300"/>
        </pc:sldMkLst>
        <pc:spChg chg="mod">
          <ac:chgData name="Kashish Harisinghani" userId="ecb5eaa617aaf462" providerId="LiveId" clId="{662CC635-804A-4E72-833A-B263503DA20A}" dt="2021-03-24T20:32:06.042" v="1855" actId="1076"/>
          <ac:spMkLst>
            <pc:docMk/>
            <pc:sldMk cId="2394571343" sldId="300"/>
            <ac:spMk id="558" creationId="{00000000-0000-0000-0000-000000000000}"/>
          </ac:spMkLst>
        </pc:spChg>
        <pc:spChg chg="mod">
          <ac:chgData name="Kashish Harisinghani" userId="ecb5eaa617aaf462" providerId="LiveId" clId="{662CC635-804A-4E72-833A-B263503DA20A}" dt="2021-03-24T20:32:11.471" v="1856" actId="1076"/>
          <ac:spMkLst>
            <pc:docMk/>
            <pc:sldMk cId="2394571343" sldId="300"/>
            <ac:spMk id="559" creationId="{00000000-0000-0000-0000-000000000000}"/>
          </ac:spMkLst>
        </pc:spChg>
        <pc:spChg chg="del">
          <ac:chgData name="Kashish Harisinghani" userId="ecb5eaa617aaf462" providerId="LiveId" clId="{662CC635-804A-4E72-833A-B263503DA20A}" dt="2021-03-24T14:52:23.847" v="1358" actId="478"/>
          <ac:spMkLst>
            <pc:docMk/>
            <pc:sldMk cId="2394571343" sldId="300"/>
            <ac:spMk id="561" creationId="{00000000-0000-0000-0000-000000000000}"/>
          </ac:spMkLst>
        </pc:spChg>
      </pc:sldChg>
      <pc:sldChg chg="delSp modSp mod">
        <pc:chgData name="Kashish Harisinghani" userId="ecb5eaa617aaf462" providerId="LiveId" clId="{662CC635-804A-4E72-833A-B263503DA20A}" dt="2021-03-25T10:43:49.211" v="2593" actId="20577"/>
        <pc:sldMkLst>
          <pc:docMk/>
          <pc:sldMk cId="2170054362" sldId="301"/>
        </pc:sldMkLst>
        <pc:spChg chg="mod">
          <ac:chgData name="Kashish Harisinghani" userId="ecb5eaa617aaf462" providerId="LiveId" clId="{662CC635-804A-4E72-833A-B263503DA20A}" dt="2021-03-24T20:39:22.291" v="1864" actId="1076"/>
          <ac:spMkLst>
            <pc:docMk/>
            <pc:sldMk cId="2170054362" sldId="301"/>
            <ac:spMk id="567" creationId="{00000000-0000-0000-0000-000000000000}"/>
          </ac:spMkLst>
        </pc:spChg>
        <pc:spChg chg="mod">
          <ac:chgData name="Kashish Harisinghani" userId="ecb5eaa617aaf462" providerId="LiveId" clId="{662CC635-804A-4E72-833A-B263503DA20A}" dt="2021-03-25T10:43:49.211" v="2593" actId="20577"/>
          <ac:spMkLst>
            <pc:docMk/>
            <pc:sldMk cId="2170054362" sldId="301"/>
            <ac:spMk id="568" creationId="{00000000-0000-0000-0000-000000000000}"/>
          </ac:spMkLst>
        </pc:spChg>
        <pc:spChg chg="del">
          <ac:chgData name="Kashish Harisinghani" userId="ecb5eaa617aaf462" providerId="LiveId" clId="{662CC635-804A-4E72-833A-B263503DA20A}" dt="2021-03-24T20:39:34.591" v="1865" actId="478"/>
          <ac:spMkLst>
            <pc:docMk/>
            <pc:sldMk cId="2170054362" sldId="301"/>
            <ac:spMk id="575" creationId="{00000000-0000-0000-0000-000000000000}"/>
          </ac:spMkLst>
        </pc:spChg>
        <pc:picChg chg="mod">
          <ac:chgData name="Kashish Harisinghani" userId="ecb5eaa617aaf462" providerId="LiveId" clId="{662CC635-804A-4E72-833A-B263503DA20A}" dt="2021-03-24T14:16:36.765" v="196" actId="14100"/>
          <ac:picMkLst>
            <pc:docMk/>
            <pc:sldMk cId="2170054362" sldId="301"/>
            <ac:picMk id="4100" creationId="{FB765CEB-FB10-4963-B6D7-D421088436E2}"/>
          </ac:picMkLst>
        </pc:picChg>
      </pc:sldChg>
      <pc:sldChg chg="addSp modSp new mod">
        <pc:chgData name="Kashish Harisinghani" userId="ecb5eaa617aaf462" providerId="LiveId" clId="{662CC635-804A-4E72-833A-B263503DA20A}" dt="2021-03-24T14:02:27.861" v="77" actId="1076"/>
        <pc:sldMkLst>
          <pc:docMk/>
          <pc:sldMk cId="267605058" sldId="302"/>
        </pc:sldMkLst>
        <pc:spChg chg="mod">
          <ac:chgData name="Kashish Harisinghani" userId="ecb5eaa617aaf462" providerId="LiveId" clId="{662CC635-804A-4E72-833A-B263503DA20A}" dt="2021-03-24T14:01:58.011" v="74" actId="20577"/>
          <ac:spMkLst>
            <pc:docMk/>
            <pc:sldMk cId="267605058" sldId="302"/>
            <ac:spMk id="2" creationId="{A0D6A878-384F-40E0-BBFD-273DA813D964}"/>
          </ac:spMkLst>
        </pc:spChg>
        <pc:picChg chg="add mod">
          <ac:chgData name="Kashish Harisinghani" userId="ecb5eaa617aaf462" providerId="LiveId" clId="{662CC635-804A-4E72-833A-B263503DA20A}" dt="2021-03-24T14:02:27.861" v="77" actId="1076"/>
          <ac:picMkLst>
            <pc:docMk/>
            <pc:sldMk cId="267605058" sldId="302"/>
            <ac:picMk id="4" creationId="{106E911D-65C8-49C0-AD9F-DA718716FFA9}"/>
          </ac:picMkLst>
        </pc:picChg>
      </pc:sldChg>
      <pc:sldChg chg="addSp delSp modSp add mod">
        <pc:chgData name="Kashish Harisinghani" userId="ecb5eaa617aaf462" providerId="LiveId" clId="{662CC635-804A-4E72-833A-B263503DA20A}" dt="2021-03-24T14:05:59.771" v="116" actId="1076"/>
        <pc:sldMkLst>
          <pc:docMk/>
          <pc:sldMk cId="3203419135" sldId="303"/>
        </pc:sldMkLst>
        <pc:spChg chg="mod">
          <ac:chgData name="Kashish Harisinghani" userId="ecb5eaa617aaf462" providerId="LiveId" clId="{662CC635-804A-4E72-833A-B263503DA20A}" dt="2021-03-24T14:05:33.140" v="113" actId="20577"/>
          <ac:spMkLst>
            <pc:docMk/>
            <pc:sldMk cId="3203419135" sldId="303"/>
            <ac:spMk id="2" creationId="{A0D6A878-384F-40E0-BBFD-273DA813D964}"/>
          </ac:spMkLst>
        </pc:spChg>
        <pc:picChg chg="del">
          <ac:chgData name="Kashish Harisinghani" userId="ecb5eaa617aaf462" providerId="LiveId" clId="{662CC635-804A-4E72-833A-B263503DA20A}" dt="2021-03-24T14:02:41.971" v="81" actId="478"/>
          <ac:picMkLst>
            <pc:docMk/>
            <pc:sldMk cId="3203419135" sldId="303"/>
            <ac:picMk id="4" creationId="{106E911D-65C8-49C0-AD9F-DA718716FFA9}"/>
          </ac:picMkLst>
        </pc:picChg>
        <pc:picChg chg="add mod">
          <ac:chgData name="Kashish Harisinghani" userId="ecb5eaa617aaf462" providerId="LiveId" clId="{662CC635-804A-4E72-833A-B263503DA20A}" dt="2021-03-24T14:05:59.771" v="116" actId="1076"/>
          <ac:picMkLst>
            <pc:docMk/>
            <pc:sldMk cId="3203419135" sldId="303"/>
            <ac:picMk id="5" creationId="{FCD3B939-4EE8-4955-B739-417AE5D0E509}"/>
          </ac:picMkLst>
        </pc:picChg>
      </pc:sldChg>
      <pc:sldChg chg="addSp delSp modSp add mod">
        <pc:chgData name="Kashish Harisinghani" userId="ecb5eaa617aaf462" providerId="LiveId" clId="{662CC635-804A-4E72-833A-B263503DA20A}" dt="2021-03-24T14:08:41.938" v="142" actId="20577"/>
        <pc:sldMkLst>
          <pc:docMk/>
          <pc:sldMk cId="1172475495" sldId="304"/>
        </pc:sldMkLst>
        <pc:spChg chg="mod">
          <ac:chgData name="Kashish Harisinghani" userId="ecb5eaa617aaf462" providerId="LiveId" clId="{662CC635-804A-4E72-833A-B263503DA20A}" dt="2021-03-24T14:08:41.938" v="142" actId="20577"/>
          <ac:spMkLst>
            <pc:docMk/>
            <pc:sldMk cId="1172475495" sldId="304"/>
            <ac:spMk id="2" creationId="{A0D6A878-384F-40E0-BBFD-273DA813D964}"/>
          </ac:spMkLst>
        </pc:spChg>
        <pc:picChg chg="add mod">
          <ac:chgData name="Kashish Harisinghani" userId="ecb5eaa617aaf462" providerId="LiveId" clId="{662CC635-804A-4E72-833A-B263503DA20A}" dt="2021-03-24T14:08:29.020" v="129" actId="1076"/>
          <ac:picMkLst>
            <pc:docMk/>
            <pc:sldMk cId="1172475495" sldId="304"/>
            <ac:picMk id="4" creationId="{9C275D2B-9CBE-4BBE-91EA-1947748697FB}"/>
          </ac:picMkLst>
        </pc:picChg>
        <pc:picChg chg="del">
          <ac:chgData name="Kashish Harisinghani" userId="ecb5eaa617aaf462" providerId="LiveId" clId="{662CC635-804A-4E72-833A-B263503DA20A}" dt="2021-03-24T14:07:58.340" v="118" actId="478"/>
          <ac:picMkLst>
            <pc:docMk/>
            <pc:sldMk cId="1172475495" sldId="304"/>
            <ac:picMk id="5" creationId="{FCD3B939-4EE8-4955-B739-417AE5D0E509}"/>
          </ac:picMkLst>
        </pc:picChg>
      </pc:sldChg>
      <pc:sldChg chg="addSp delSp modSp add mod">
        <pc:chgData name="Kashish Harisinghani" userId="ecb5eaa617aaf462" providerId="LiveId" clId="{662CC635-804A-4E72-833A-B263503DA20A}" dt="2021-03-24T14:09:17.515" v="149" actId="1076"/>
        <pc:sldMkLst>
          <pc:docMk/>
          <pc:sldMk cId="1519560418" sldId="305"/>
        </pc:sldMkLst>
        <pc:spChg chg="mod">
          <ac:chgData name="Kashish Harisinghani" userId="ecb5eaa617aaf462" providerId="LiveId" clId="{662CC635-804A-4E72-833A-B263503DA20A}" dt="2021-03-24T14:08:49.045" v="145" actId="20577"/>
          <ac:spMkLst>
            <pc:docMk/>
            <pc:sldMk cId="1519560418" sldId="305"/>
            <ac:spMk id="2" creationId="{A0D6A878-384F-40E0-BBFD-273DA813D964}"/>
          </ac:spMkLst>
        </pc:spChg>
        <pc:picChg chg="del">
          <ac:chgData name="Kashish Harisinghani" userId="ecb5eaa617aaf462" providerId="LiveId" clId="{662CC635-804A-4E72-833A-B263503DA20A}" dt="2021-03-24T14:08:50.890" v="146" actId="478"/>
          <ac:picMkLst>
            <pc:docMk/>
            <pc:sldMk cId="1519560418" sldId="305"/>
            <ac:picMk id="4" creationId="{9C275D2B-9CBE-4BBE-91EA-1947748697FB}"/>
          </ac:picMkLst>
        </pc:picChg>
        <pc:picChg chg="add mod">
          <ac:chgData name="Kashish Harisinghani" userId="ecb5eaa617aaf462" providerId="LiveId" clId="{662CC635-804A-4E72-833A-B263503DA20A}" dt="2021-03-24T14:09:17.515" v="149" actId="1076"/>
          <ac:picMkLst>
            <pc:docMk/>
            <pc:sldMk cId="1519560418" sldId="305"/>
            <ac:picMk id="5" creationId="{1B63349B-A977-4ABE-BDEB-73B58D9CE324}"/>
          </ac:picMkLst>
        </pc:picChg>
      </pc:sldChg>
      <pc:sldChg chg="addSp modSp new mod">
        <pc:chgData name="Kashish Harisinghani" userId="ecb5eaa617aaf462" providerId="LiveId" clId="{662CC635-804A-4E72-833A-B263503DA20A}" dt="2021-03-24T14:10:01.477" v="164" actId="20577"/>
        <pc:sldMkLst>
          <pc:docMk/>
          <pc:sldMk cId="2610675772" sldId="306"/>
        </pc:sldMkLst>
        <pc:spChg chg="mod">
          <ac:chgData name="Kashish Harisinghani" userId="ecb5eaa617aaf462" providerId="LiveId" clId="{662CC635-804A-4E72-833A-B263503DA20A}" dt="2021-03-24T14:10:01.477" v="164" actId="20577"/>
          <ac:spMkLst>
            <pc:docMk/>
            <pc:sldMk cId="2610675772" sldId="306"/>
            <ac:spMk id="2" creationId="{888371E6-C125-494C-A342-F4ED748F125E}"/>
          </ac:spMkLst>
        </pc:spChg>
        <pc:picChg chg="add mod">
          <ac:chgData name="Kashish Harisinghani" userId="ecb5eaa617aaf462" providerId="LiveId" clId="{662CC635-804A-4E72-833A-B263503DA20A}" dt="2021-03-24T14:09:54.770" v="153" actId="1076"/>
          <ac:picMkLst>
            <pc:docMk/>
            <pc:sldMk cId="2610675772" sldId="306"/>
            <ac:picMk id="4" creationId="{5AB95D3D-379B-4A67-9041-075D785E2814}"/>
          </ac:picMkLst>
        </pc:picChg>
      </pc:sldChg>
      <pc:sldChg chg="addSp modSp new mod">
        <pc:chgData name="Kashish Harisinghani" userId="ecb5eaa617aaf462" providerId="LiveId" clId="{662CC635-804A-4E72-833A-B263503DA20A}" dt="2021-03-24T20:34:50.302" v="1857" actId="20577"/>
        <pc:sldMkLst>
          <pc:docMk/>
          <pc:sldMk cId="2253673730" sldId="307"/>
        </pc:sldMkLst>
        <pc:spChg chg="mod">
          <ac:chgData name="Kashish Harisinghani" userId="ecb5eaa617aaf462" providerId="LiveId" clId="{662CC635-804A-4E72-833A-B263503DA20A}" dt="2021-03-24T20:34:50.302" v="1857" actId="20577"/>
          <ac:spMkLst>
            <pc:docMk/>
            <pc:sldMk cId="2253673730" sldId="307"/>
            <ac:spMk id="2" creationId="{0A73D1B7-DA58-45B6-884D-EEEFCC08804C}"/>
          </ac:spMkLst>
        </pc:spChg>
        <pc:picChg chg="add mod">
          <ac:chgData name="Kashish Harisinghani" userId="ecb5eaa617aaf462" providerId="LiveId" clId="{662CC635-804A-4E72-833A-B263503DA20A}" dt="2021-03-24T14:10:45.631" v="168" actId="1076"/>
          <ac:picMkLst>
            <pc:docMk/>
            <pc:sldMk cId="2253673730" sldId="307"/>
            <ac:picMk id="4" creationId="{93AE6D32-1139-4CC6-84B6-F1043B8AEF8A}"/>
          </ac:picMkLst>
        </pc:picChg>
      </pc:sldChg>
      <pc:sldChg chg="new del">
        <pc:chgData name="Kashish Harisinghani" userId="ecb5eaa617aaf462" providerId="LiveId" clId="{662CC635-804A-4E72-833A-B263503DA20A}" dt="2021-03-24T20:27:28.753" v="1747" actId="2696"/>
        <pc:sldMkLst>
          <pc:docMk/>
          <pc:sldMk cId="3764618184" sldId="308"/>
        </pc:sldMkLst>
      </pc:sldChg>
      <pc:sldChg chg="addSp delSp modSp add mod ord modClrScheme chgLayout">
        <pc:chgData name="Kashish Harisinghani" userId="ecb5eaa617aaf462" providerId="LiveId" clId="{662CC635-804A-4E72-833A-B263503DA20A}" dt="2021-03-24T14:25:04.239" v="331" actId="1076"/>
        <pc:sldMkLst>
          <pc:docMk/>
          <pc:sldMk cId="3360812968" sldId="309"/>
        </pc:sldMkLst>
        <pc:spChg chg="add del mod ord">
          <ac:chgData name="Kashish Harisinghani" userId="ecb5eaa617aaf462" providerId="LiveId" clId="{662CC635-804A-4E72-833A-B263503DA20A}" dt="2021-03-24T14:18:29.880" v="240" actId="700"/>
          <ac:spMkLst>
            <pc:docMk/>
            <pc:sldMk cId="3360812968" sldId="309"/>
            <ac:spMk id="2" creationId="{44A08418-36FF-424A-B5DC-95BC39147902}"/>
          </ac:spMkLst>
        </pc:spChg>
        <pc:spChg chg="add del mod ord">
          <ac:chgData name="Kashish Harisinghani" userId="ecb5eaa617aaf462" providerId="LiveId" clId="{662CC635-804A-4E72-833A-B263503DA20A}" dt="2021-03-24T14:21:25.990" v="314" actId="478"/>
          <ac:spMkLst>
            <pc:docMk/>
            <pc:sldMk cId="3360812968" sldId="309"/>
            <ac:spMk id="3" creationId="{B5846FA3-FC05-44BC-A89F-B90481DB5418}"/>
          </ac:spMkLst>
        </pc:spChg>
        <pc:spChg chg="add del mod ord">
          <ac:chgData name="Kashish Harisinghani" userId="ecb5eaa617aaf462" providerId="LiveId" clId="{662CC635-804A-4E72-833A-B263503DA20A}" dt="2021-03-24T14:21:25.990" v="314" actId="478"/>
          <ac:spMkLst>
            <pc:docMk/>
            <pc:sldMk cId="3360812968" sldId="309"/>
            <ac:spMk id="4" creationId="{79EF1092-EEC3-4871-AD7B-1825B6AFC37B}"/>
          </ac:spMkLst>
        </pc:spChg>
        <pc:spChg chg="add mod">
          <ac:chgData name="Kashish Harisinghani" userId="ecb5eaa617aaf462" providerId="LiveId" clId="{662CC635-804A-4E72-833A-B263503DA20A}" dt="2021-03-24T14:19:46.522" v="243" actId="207"/>
          <ac:spMkLst>
            <pc:docMk/>
            <pc:sldMk cId="3360812968" sldId="309"/>
            <ac:spMk id="6" creationId="{BDDC9F71-9D60-4BA2-A7E8-E462112BFFFB}"/>
          </ac:spMkLst>
        </pc:spChg>
        <pc:spChg chg="add del mod">
          <ac:chgData name="Kashish Harisinghani" userId="ecb5eaa617aaf462" providerId="LiveId" clId="{662CC635-804A-4E72-833A-B263503DA20A}" dt="2021-03-24T14:20:22.393" v="251"/>
          <ac:spMkLst>
            <pc:docMk/>
            <pc:sldMk cId="3360812968" sldId="309"/>
            <ac:spMk id="8" creationId="{4FCA4889-BFFE-42DC-8F54-B05E00CF4C67}"/>
          </ac:spMkLst>
        </pc:spChg>
        <pc:spChg chg="add mod">
          <ac:chgData name="Kashish Harisinghani" userId="ecb5eaa617aaf462" providerId="LiveId" clId="{662CC635-804A-4E72-833A-B263503DA20A}" dt="2021-03-24T14:24:58.539" v="329" actId="1076"/>
          <ac:spMkLst>
            <pc:docMk/>
            <pc:sldMk cId="3360812968" sldId="309"/>
            <ac:spMk id="10" creationId="{9A17E005-C8D1-473C-9F8D-0D5489C7B461}"/>
          </ac:spMkLst>
        </pc:spChg>
        <pc:spChg chg="add del mod ord">
          <ac:chgData name="Kashish Harisinghani" userId="ecb5eaa617aaf462" providerId="LiveId" clId="{662CC635-804A-4E72-833A-B263503DA20A}" dt="2021-03-24T14:21:25.990" v="314" actId="478"/>
          <ac:spMkLst>
            <pc:docMk/>
            <pc:sldMk cId="3360812968" sldId="309"/>
            <ac:spMk id="586" creationId="{00000000-0000-0000-0000-000000000000}"/>
          </ac:spMkLst>
        </pc:spChg>
        <pc:picChg chg="del">
          <ac:chgData name="Kashish Harisinghani" userId="ecb5eaa617aaf462" providerId="LiveId" clId="{662CC635-804A-4E72-833A-B263503DA20A}" dt="2021-03-24T14:19:54.321" v="244" actId="478"/>
          <ac:picMkLst>
            <pc:docMk/>
            <pc:sldMk cId="3360812968" sldId="309"/>
            <ac:picMk id="5" creationId="{7CE0E1C8-3D2C-4DAE-BDD0-027F414901CC}"/>
          </ac:picMkLst>
        </pc:picChg>
        <pc:picChg chg="add del">
          <ac:chgData name="Kashish Harisinghani" userId="ecb5eaa617aaf462" providerId="LiveId" clId="{662CC635-804A-4E72-833A-B263503DA20A}" dt="2021-03-24T14:20:29.779" v="253"/>
          <ac:picMkLst>
            <pc:docMk/>
            <pc:sldMk cId="3360812968" sldId="309"/>
            <ac:picMk id="7" creationId="{E8EDEED2-2241-4F48-A46F-5F9EBD23720A}"/>
          </ac:picMkLst>
        </pc:picChg>
        <pc:picChg chg="add del mod">
          <ac:chgData name="Kashish Harisinghani" userId="ecb5eaa617aaf462" providerId="LiveId" clId="{662CC635-804A-4E72-833A-B263503DA20A}" dt="2021-03-24T14:23:08.649" v="320" actId="478"/>
          <ac:picMkLst>
            <pc:docMk/>
            <pc:sldMk cId="3360812968" sldId="309"/>
            <ac:picMk id="11" creationId="{6F025333-5DE3-4A62-A0CA-BE6D36323DF6}"/>
          </ac:picMkLst>
        </pc:picChg>
        <pc:picChg chg="add del">
          <ac:chgData name="Kashish Harisinghani" userId="ecb5eaa617aaf462" providerId="LiveId" clId="{662CC635-804A-4E72-833A-B263503DA20A}" dt="2021-03-24T14:23:44.111" v="322"/>
          <ac:picMkLst>
            <pc:docMk/>
            <pc:sldMk cId="3360812968" sldId="309"/>
            <ac:picMk id="1026" creationId="{00271262-F1FA-4A58-8AAB-16D6DB1F8EE8}"/>
          </ac:picMkLst>
        </pc:picChg>
        <pc:picChg chg="add del">
          <ac:chgData name="Kashish Harisinghani" userId="ecb5eaa617aaf462" providerId="LiveId" clId="{662CC635-804A-4E72-833A-B263503DA20A}" dt="2021-03-24T14:24:07.695" v="324"/>
          <ac:picMkLst>
            <pc:docMk/>
            <pc:sldMk cId="3360812968" sldId="309"/>
            <ac:picMk id="1028" creationId="{A433A534-F3B8-4FFE-B9A8-0352FF5306AA}"/>
          </ac:picMkLst>
        </pc:picChg>
        <pc:picChg chg="add mod">
          <ac:chgData name="Kashish Harisinghani" userId="ecb5eaa617aaf462" providerId="LiveId" clId="{662CC635-804A-4E72-833A-B263503DA20A}" dt="2021-03-24T14:25:04.239" v="331" actId="1076"/>
          <ac:picMkLst>
            <pc:docMk/>
            <pc:sldMk cId="3360812968" sldId="309"/>
            <ac:picMk id="1030" creationId="{51A4B679-F034-4545-83FF-483A7A9D9C60}"/>
          </ac:picMkLst>
        </pc:picChg>
      </pc:sldChg>
      <pc:sldChg chg="addSp delSp modSp new mod modClrScheme chgLayout">
        <pc:chgData name="Kashish Harisinghani" userId="ecb5eaa617aaf462" providerId="LiveId" clId="{662CC635-804A-4E72-833A-B263503DA20A}" dt="2021-03-24T14:37:39.024" v="821" actId="2711"/>
        <pc:sldMkLst>
          <pc:docMk/>
          <pc:sldMk cId="378313670" sldId="310"/>
        </pc:sldMkLst>
        <pc:spChg chg="del mod ord">
          <ac:chgData name="Kashish Harisinghani" userId="ecb5eaa617aaf462" providerId="LiveId" clId="{662CC635-804A-4E72-833A-B263503DA20A}" dt="2021-03-24T14:25:33.210" v="333" actId="700"/>
          <ac:spMkLst>
            <pc:docMk/>
            <pc:sldMk cId="378313670" sldId="310"/>
            <ac:spMk id="2" creationId="{280E2E13-96E2-4A8C-BF53-12377F72F0C7}"/>
          </ac:spMkLst>
        </pc:spChg>
        <pc:spChg chg="del mod ord">
          <ac:chgData name="Kashish Harisinghani" userId="ecb5eaa617aaf462" providerId="LiveId" clId="{662CC635-804A-4E72-833A-B263503DA20A}" dt="2021-03-24T14:25:33.210" v="333" actId="700"/>
          <ac:spMkLst>
            <pc:docMk/>
            <pc:sldMk cId="378313670" sldId="310"/>
            <ac:spMk id="3" creationId="{2BFE2A2A-F6F6-4124-B6B1-9EE2CB69F43F}"/>
          </ac:spMkLst>
        </pc:spChg>
        <pc:spChg chg="del">
          <ac:chgData name="Kashish Harisinghani" userId="ecb5eaa617aaf462" providerId="LiveId" clId="{662CC635-804A-4E72-833A-B263503DA20A}" dt="2021-03-24T14:25:33.210" v="333" actId="700"/>
          <ac:spMkLst>
            <pc:docMk/>
            <pc:sldMk cId="378313670" sldId="310"/>
            <ac:spMk id="4" creationId="{33F262F2-8169-4E0A-92C4-157C55CF2DE1}"/>
          </ac:spMkLst>
        </pc:spChg>
        <pc:spChg chg="add del mod ord">
          <ac:chgData name="Kashish Harisinghani" userId="ecb5eaa617aaf462" providerId="LiveId" clId="{662CC635-804A-4E72-833A-B263503DA20A}" dt="2021-03-24T14:29:05.748" v="441" actId="478"/>
          <ac:spMkLst>
            <pc:docMk/>
            <pc:sldMk cId="378313670" sldId="310"/>
            <ac:spMk id="5" creationId="{002AE78C-B38E-41B6-AEE0-417BE520FC9E}"/>
          </ac:spMkLst>
        </pc:spChg>
        <pc:spChg chg="add mod ord">
          <ac:chgData name="Kashish Harisinghani" userId="ecb5eaa617aaf462" providerId="LiveId" clId="{662CC635-804A-4E72-833A-B263503DA20A}" dt="2021-03-24T14:37:39.024" v="821" actId="2711"/>
          <ac:spMkLst>
            <pc:docMk/>
            <pc:sldMk cId="378313670" sldId="310"/>
            <ac:spMk id="6" creationId="{569872EF-16F9-441B-BB82-346D3E689780}"/>
          </ac:spMkLst>
        </pc:spChg>
        <pc:spChg chg="add del mod">
          <ac:chgData name="Kashish Harisinghani" userId="ecb5eaa617aaf462" providerId="LiveId" clId="{662CC635-804A-4E72-833A-B263503DA20A}" dt="2021-03-24T14:37:16.808" v="819" actId="2711"/>
          <ac:spMkLst>
            <pc:docMk/>
            <pc:sldMk cId="378313670" sldId="310"/>
            <ac:spMk id="7" creationId="{3B40773C-9390-4526-BDBF-61AA5FA87B69}"/>
          </ac:spMkLst>
        </pc:spChg>
      </pc:sldChg>
      <pc:sldChg chg="modSp add mod">
        <pc:chgData name="Kashish Harisinghani" userId="ecb5eaa617aaf462" providerId="LiveId" clId="{662CC635-804A-4E72-833A-B263503DA20A}" dt="2021-03-25T05:59:45.685" v="2523" actId="20577"/>
        <pc:sldMkLst>
          <pc:docMk/>
          <pc:sldMk cId="812803525" sldId="311"/>
        </pc:sldMkLst>
        <pc:spChg chg="mod">
          <ac:chgData name="Kashish Harisinghani" userId="ecb5eaa617aaf462" providerId="LiveId" clId="{662CC635-804A-4E72-833A-B263503DA20A}" dt="2021-03-24T14:38:04.788" v="828" actId="20577"/>
          <ac:spMkLst>
            <pc:docMk/>
            <pc:sldMk cId="812803525" sldId="311"/>
            <ac:spMk id="6" creationId="{569872EF-16F9-441B-BB82-346D3E689780}"/>
          </ac:spMkLst>
        </pc:spChg>
        <pc:spChg chg="mod">
          <ac:chgData name="Kashish Harisinghani" userId="ecb5eaa617aaf462" providerId="LiveId" clId="{662CC635-804A-4E72-833A-B263503DA20A}" dt="2021-03-25T05:59:45.685" v="2523" actId="20577"/>
          <ac:spMkLst>
            <pc:docMk/>
            <pc:sldMk cId="812803525" sldId="311"/>
            <ac:spMk id="7" creationId="{3B40773C-9390-4526-BDBF-61AA5FA87B69}"/>
          </ac:spMkLst>
        </pc:spChg>
      </pc:sldChg>
      <pc:sldChg chg="new del">
        <pc:chgData name="Kashish Harisinghani" userId="ecb5eaa617aaf462" providerId="LiveId" clId="{662CC635-804A-4E72-833A-B263503DA20A}" dt="2021-03-24T14:41:51.720" v="983" actId="680"/>
        <pc:sldMkLst>
          <pc:docMk/>
          <pc:sldMk cId="2531449" sldId="312"/>
        </pc:sldMkLst>
      </pc:sldChg>
      <pc:sldChg chg="modSp add mod">
        <pc:chgData name="Kashish Harisinghani" userId="ecb5eaa617aaf462" providerId="LiveId" clId="{662CC635-804A-4E72-833A-B263503DA20A}" dt="2021-03-24T14:46:22.078" v="1352" actId="20577"/>
        <pc:sldMkLst>
          <pc:docMk/>
          <pc:sldMk cId="390965977" sldId="312"/>
        </pc:sldMkLst>
        <pc:spChg chg="mod">
          <ac:chgData name="Kashish Harisinghani" userId="ecb5eaa617aaf462" providerId="LiveId" clId="{662CC635-804A-4E72-833A-B263503DA20A}" dt="2021-03-24T14:42:20.828" v="1019" actId="20577"/>
          <ac:spMkLst>
            <pc:docMk/>
            <pc:sldMk cId="390965977" sldId="312"/>
            <ac:spMk id="6" creationId="{569872EF-16F9-441B-BB82-346D3E689780}"/>
          </ac:spMkLst>
        </pc:spChg>
        <pc:spChg chg="mod">
          <ac:chgData name="Kashish Harisinghani" userId="ecb5eaa617aaf462" providerId="LiveId" clId="{662CC635-804A-4E72-833A-B263503DA20A}" dt="2021-03-24T14:46:22.078" v="1352" actId="20577"/>
          <ac:spMkLst>
            <pc:docMk/>
            <pc:sldMk cId="390965977" sldId="312"/>
            <ac:spMk id="7" creationId="{3B40773C-9390-4526-BDBF-61AA5FA87B69}"/>
          </ac:spMkLst>
        </pc:spChg>
      </pc:sldChg>
      <pc:sldChg chg="addSp delSp modSp add mod ord">
        <pc:chgData name="Kashish Harisinghani" userId="ecb5eaa617aaf462" providerId="LiveId" clId="{662CC635-804A-4E72-833A-B263503DA20A}" dt="2021-03-24T20:39:41.194" v="1867" actId="478"/>
        <pc:sldMkLst>
          <pc:docMk/>
          <pc:sldMk cId="527900155" sldId="313"/>
        </pc:sldMkLst>
        <pc:spChg chg="add del mod">
          <ac:chgData name="Kashish Harisinghani" userId="ecb5eaa617aaf462" providerId="LiveId" clId="{662CC635-804A-4E72-833A-B263503DA20A}" dt="2021-03-24T20:19:49.288" v="1600" actId="478"/>
          <ac:spMkLst>
            <pc:docMk/>
            <pc:sldMk cId="527900155" sldId="313"/>
            <ac:spMk id="3" creationId="{ECC4C43E-5559-4366-A365-CB4AA17F8931}"/>
          </ac:spMkLst>
        </pc:spChg>
        <pc:spChg chg="mod">
          <ac:chgData name="Kashish Harisinghani" userId="ecb5eaa617aaf462" providerId="LiveId" clId="{662CC635-804A-4E72-833A-B263503DA20A}" dt="2021-03-24T20:20:26.573" v="1643" actId="14100"/>
          <ac:spMkLst>
            <pc:docMk/>
            <pc:sldMk cId="527900155" sldId="313"/>
            <ac:spMk id="567" creationId="{00000000-0000-0000-0000-000000000000}"/>
          </ac:spMkLst>
        </pc:spChg>
        <pc:spChg chg="del">
          <ac:chgData name="Kashish Harisinghani" userId="ecb5eaa617aaf462" providerId="LiveId" clId="{662CC635-804A-4E72-833A-B263503DA20A}" dt="2021-03-24T20:19:43.688" v="1599" actId="478"/>
          <ac:spMkLst>
            <pc:docMk/>
            <pc:sldMk cId="527900155" sldId="313"/>
            <ac:spMk id="568" creationId="{00000000-0000-0000-0000-000000000000}"/>
          </ac:spMkLst>
        </pc:spChg>
        <pc:spChg chg="mod">
          <ac:chgData name="Kashish Harisinghani" userId="ecb5eaa617aaf462" providerId="LiveId" clId="{662CC635-804A-4E72-833A-B263503DA20A}" dt="2021-03-24T20:20:20.875" v="1641" actId="20577"/>
          <ac:spMkLst>
            <pc:docMk/>
            <pc:sldMk cId="527900155" sldId="313"/>
            <ac:spMk id="569" creationId="{00000000-0000-0000-0000-000000000000}"/>
          </ac:spMkLst>
        </pc:spChg>
        <pc:spChg chg="del mod">
          <ac:chgData name="Kashish Harisinghani" userId="ecb5eaa617aaf462" providerId="LiveId" clId="{662CC635-804A-4E72-833A-B263503DA20A}" dt="2021-03-24T20:39:41.194" v="1867" actId="478"/>
          <ac:spMkLst>
            <pc:docMk/>
            <pc:sldMk cId="527900155" sldId="313"/>
            <ac:spMk id="575" creationId="{00000000-0000-0000-0000-000000000000}"/>
          </ac:spMkLst>
        </pc:spChg>
        <pc:picChg chg="add mod">
          <ac:chgData name="Kashish Harisinghani" userId="ecb5eaa617aaf462" providerId="LiveId" clId="{662CC635-804A-4E72-833A-B263503DA20A}" dt="2021-03-24T20:20:09.242" v="1606" actId="1076"/>
          <ac:picMkLst>
            <pc:docMk/>
            <pc:sldMk cId="527900155" sldId="313"/>
            <ac:picMk id="5" creationId="{864087D7-DBB3-4C6A-A60D-B257E66EBB6D}"/>
          </ac:picMkLst>
        </pc:picChg>
        <pc:picChg chg="del">
          <ac:chgData name="Kashish Harisinghani" userId="ecb5eaa617aaf462" providerId="LiveId" clId="{662CC635-804A-4E72-833A-B263503DA20A}" dt="2021-03-24T20:19:50.948" v="1601" actId="478"/>
          <ac:picMkLst>
            <pc:docMk/>
            <pc:sldMk cId="527900155" sldId="313"/>
            <ac:picMk id="4100" creationId="{FB765CEB-FB10-4963-B6D7-D421088436E2}"/>
          </ac:picMkLst>
        </pc:picChg>
      </pc:sldChg>
      <pc:sldChg chg="addSp delSp modSp new del mod">
        <pc:chgData name="Kashish Harisinghani" userId="ecb5eaa617aaf462" providerId="LiveId" clId="{662CC635-804A-4E72-833A-B263503DA20A}" dt="2021-03-24T20:19:22.710" v="1597" actId="680"/>
        <pc:sldMkLst>
          <pc:docMk/>
          <pc:sldMk cId="3423480252" sldId="313"/>
        </pc:sldMkLst>
        <pc:spChg chg="add del mod">
          <ac:chgData name="Kashish Harisinghani" userId="ecb5eaa617aaf462" providerId="LiveId" clId="{662CC635-804A-4E72-833A-B263503DA20A}" dt="2021-03-24T20:19:22.243" v="1596" actId="1076"/>
          <ac:spMkLst>
            <pc:docMk/>
            <pc:sldMk cId="3423480252" sldId="313"/>
            <ac:spMk id="3" creationId="{A31FE0DB-0909-43E4-9EF2-5F4FCD5B37EA}"/>
          </ac:spMkLst>
        </pc:spChg>
      </pc:sldChg>
      <pc:sldChg chg="addSp delSp modSp add mod ord">
        <pc:chgData name="Kashish Harisinghani" userId="ecb5eaa617aaf462" providerId="LiveId" clId="{662CC635-804A-4E72-833A-B263503DA20A}" dt="2021-03-25T05:47:08.341" v="2390"/>
        <pc:sldMkLst>
          <pc:docMk/>
          <pc:sldMk cId="4089337942" sldId="314"/>
        </pc:sldMkLst>
        <pc:spChg chg="mod">
          <ac:chgData name="Kashish Harisinghani" userId="ecb5eaa617aaf462" providerId="LiveId" clId="{662CC635-804A-4E72-833A-B263503DA20A}" dt="2021-03-25T05:40:00.768" v="2139" actId="14100"/>
          <ac:spMkLst>
            <pc:docMk/>
            <pc:sldMk cId="4089337942" sldId="314"/>
            <ac:spMk id="568" creationId="{00000000-0000-0000-0000-000000000000}"/>
          </ac:spMkLst>
        </pc:spChg>
        <pc:spChg chg="mod">
          <ac:chgData name="Kashish Harisinghani" userId="ecb5eaa617aaf462" providerId="LiveId" clId="{662CC635-804A-4E72-833A-B263503DA20A}" dt="2021-03-25T05:35:51.819" v="2114" actId="20577"/>
          <ac:spMkLst>
            <pc:docMk/>
            <pc:sldMk cId="4089337942" sldId="314"/>
            <ac:spMk id="569" creationId="{00000000-0000-0000-0000-000000000000}"/>
          </ac:spMkLst>
        </pc:spChg>
        <pc:grpChg chg="del">
          <ac:chgData name="Kashish Harisinghani" userId="ecb5eaa617aaf462" providerId="LiveId" clId="{662CC635-804A-4E72-833A-B263503DA20A}" dt="2021-03-25T05:38:05.645" v="2123" actId="478"/>
          <ac:grpSpMkLst>
            <pc:docMk/>
            <pc:sldMk cId="4089337942" sldId="314"/>
            <ac:grpSpMk id="11" creationId="{F745B5CE-F664-42BD-898A-73E70BEC1BB0}"/>
          </ac:grpSpMkLst>
        </pc:grpChg>
        <pc:picChg chg="add mod modCrop">
          <ac:chgData name="Kashish Harisinghani" userId="ecb5eaa617aaf462" providerId="LiveId" clId="{662CC635-804A-4E72-833A-B263503DA20A}" dt="2021-03-25T05:38:46.987" v="2131" actId="1076"/>
          <ac:picMkLst>
            <pc:docMk/>
            <pc:sldMk cId="4089337942" sldId="314"/>
            <ac:picMk id="10" creationId="{73BF2B53-26CB-4979-824F-A59B39799136}"/>
          </ac:picMkLst>
        </pc:picChg>
        <pc:picChg chg="add mod modCrop">
          <ac:chgData name="Kashish Harisinghani" userId="ecb5eaa617aaf462" providerId="LiveId" clId="{662CC635-804A-4E72-833A-B263503DA20A}" dt="2021-03-25T05:39:39.587" v="2138" actId="1076"/>
          <ac:picMkLst>
            <pc:docMk/>
            <pc:sldMk cId="4089337942" sldId="314"/>
            <ac:picMk id="16" creationId="{4E1B7BF0-8157-4E8D-83E3-5217D2165685}"/>
          </ac:picMkLst>
        </pc:picChg>
      </pc:sldChg>
      <pc:sldMasterChg chg="delSldLayout">
        <pc:chgData name="Kashish Harisinghani" userId="ecb5eaa617aaf462" providerId="LiveId" clId="{662CC635-804A-4E72-833A-B263503DA20A}" dt="2021-03-25T05:49:33.407" v="2418" actId="47"/>
        <pc:sldMasterMkLst>
          <pc:docMk/>
          <pc:sldMasterMk cId="0" sldId="2147483672"/>
        </pc:sldMasterMkLst>
        <pc:sldLayoutChg chg="del">
          <pc:chgData name="Kashish Harisinghani" userId="ecb5eaa617aaf462" providerId="LiveId" clId="{662CC635-804A-4E72-833A-B263503DA20A}" dt="2021-03-25T05:49:33.407" v="2418" actId="47"/>
          <pc:sldLayoutMkLst>
            <pc:docMk/>
            <pc:sldMasterMk cId="0" sldId="2147483672"/>
            <pc:sldLayoutMk cId="0" sldId="2147483651"/>
          </pc:sldLayoutMkLst>
        </pc:sldLayoutChg>
        <pc:sldLayoutChg chg="del">
          <pc:chgData name="Kashish Harisinghani" userId="ecb5eaa617aaf462" providerId="LiveId" clId="{662CC635-804A-4E72-833A-B263503DA20A}" dt="2021-03-25T05:49:28.696" v="2412" actId="47"/>
          <pc:sldLayoutMkLst>
            <pc:docMk/>
            <pc:sldMasterMk cId="0" sldId="2147483672"/>
            <pc:sldLayoutMk cId="0" sldId="2147483653"/>
          </pc:sldLayoutMkLst>
        </pc:sldLayoutChg>
        <pc:sldLayoutChg chg="del">
          <pc:chgData name="Kashish Harisinghani" userId="ecb5eaa617aaf462" providerId="LiveId" clId="{662CC635-804A-4E72-833A-B263503DA20A}" dt="2021-03-25T05:49:25.616" v="2410" actId="47"/>
          <pc:sldLayoutMkLst>
            <pc:docMk/>
            <pc:sldMasterMk cId="0" sldId="2147483672"/>
            <pc:sldLayoutMk cId="0" sldId="2147483654"/>
          </pc:sldLayoutMkLst>
        </pc:sldLayoutChg>
        <pc:sldLayoutChg chg="del">
          <pc:chgData name="Kashish Harisinghani" userId="ecb5eaa617aaf462" providerId="LiveId" clId="{662CC635-804A-4E72-833A-B263503DA20A}" dt="2021-03-25T05:49:32.721" v="2417" actId="47"/>
          <pc:sldLayoutMkLst>
            <pc:docMk/>
            <pc:sldMasterMk cId="0" sldId="2147483672"/>
            <pc:sldLayoutMk cId="0" sldId="2147483659"/>
          </pc:sldLayoutMkLst>
        </pc:sldLayoutChg>
        <pc:sldLayoutChg chg="del">
          <pc:chgData name="Kashish Harisinghani" userId="ecb5eaa617aaf462" providerId="LiveId" clId="{662CC635-804A-4E72-833A-B263503DA20A}" dt="2021-03-25T05:49:28.016" v="2411" actId="47"/>
          <pc:sldLayoutMkLst>
            <pc:docMk/>
            <pc:sldMasterMk cId="0" sldId="2147483672"/>
            <pc:sldLayoutMk cId="0" sldId="2147483662"/>
          </pc:sldLayoutMkLst>
        </pc:sldLayoutChg>
        <pc:sldLayoutChg chg="del">
          <pc:chgData name="Kashish Harisinghani" userId="ecb5eaa617aaf462" providerId="LiveId" clId="{662CC635-804A-4E72-833A-B263503DA20A}" dt="2021-03-25T05:49:12.057" v="2409" actId="2696"/>
          <pc:sldLayoutMkLst>
            <pc:docMk/>
            <pc:sldMasterMk cId="0" sldId="2147483672"/>
            <pc:sldLayoutMk cId="0" sldId="2147483666"/>
          </pc:sldLayoutMkLst>
        </pc:sldLayoutChg>
      </pc:sldMasterChg>
      <pc:sldMasterChg chg="del delSldLayout">
        <pc:chgData name="Kashish Harisinghani" userId="ecb5eaa617aaf462" providerId="LiveId" clId="{662CC635-804A-4E72-833A-B263503DA20A}" dt="2021-03-25T05:49:44.083" v="2436" actId="47"/>
        <pc:sldMasterMkLst>
          <pc:docMk/>
          <pc:sldMasterMk cId="0" sldId="2147483673"/>
        </pc:sldMasterMkLst>
        <pc:sldLayoutChg chg="del">
          <pc:chgData name="Kashish Harisinghani" userId="ecb5eaa617aaf462" providerId="LiveId" clId="{662CC635-804A-4E72-833A-B263503DA20A}" dt="2021-03-25T05:49:44.083" v="2436" actId="47"/>
          <pc:sldLayoutMkLst>
            <pc:docMk/>
            <pc:sldMasterMk cId="0" sldId="2147483673"/>
            <pc:sldLayoutMk cId="0" sldId="2147483671"/>
          </pc:sldLayoutMkLst>
        </pc:sldLayoutChg>
      </pc:sldMasterChg>
    </pc:docChg>
  </pc:docChgLst>
  <pc:docChgLst>
    <pc:chgData name="Kashish Harisinghani" userId="ecb5eaa617aaf462" providerId="LiveId" clId="{29FA253C-142D-4456-B2D4-13152D560049}"/>
    <pc:docChg chg="undo custSel addSld delSld modSld">
      <pc:chgData name="Kashish Harisinghani" userId="ecb5eaa617aaf462" providerId="LiveId" clId="{29FA253C-142D-4456-B2D4-13152D560049}" dt="2021-04-15T09:53:40.895" v="189" actId="1076"/>
      <pc:docMkLst>
        <pc:docMk/>
      </pc:docMkLst>
      <pc:sldChg chg="addSp delSp modSp mod">
        <pc:chgData name="Kashish Harisinghani" userId="ecb5eaa617aaf462" providerId="LiveId" clId="{29FA253C-142D-4456-B2D4-13152D560049}" dt="2021-04-15T09:53:40.895" v="189" actId="1076"/>
        <pc:sldMkLst>
          <pc:docMk/>
          <pc:sldMk cId="0" sldId="272"/>
        </pc:sldMkLst>
        <pc:spChg chg="add del mod">
          <ac:chgData name="Kashish Harisinghani" userId="ecb5eaa617aaf462" providerId="LiveId" clId="{29FA253C-142D-4456-B2D4-13152D560049}" dt="2021-04-15T09:53:31.274" v="187" actId="478"/>
          <ac:spMkLst>
            <pc:docMk/>
            <pc:sldMk cId="0" sldId="272"/>
            <ac:spMk id="3" creationId="{E26D9205-3050-4305-B1D8-49D444B952A4}"/>
          </ac:spMkLst>
        </pc:spChg>
        <pc:spChg chg="del">
          <ac:chgData name="Kashish Harisinghani" userId="ecb5eaa617aaf462" providerId="LiveId" clId="{29FA253C-142D-4456-B2D4-13152D560049}" dt="2021-04-15T09:53:34.336" v="188" actId="478"/>
          <ac:spMkLst>
            <pc:docMk/>
            <pc:sldMk cId="0" sldId="272"/>
            <ac:spMk id="27" creationId="{AF30D4B7-6E1C-4B60-ABF8-162210438281}"/>
          </ac:spMkLst>
        </pc:spChg>
        <pc:spChg chg="del">
          <ac:chgData name="Kashish Harisinghani" userId="ecb5eaa617aaf462" providerId="LiveId" clId="{29FA253C-142D-4456-B2D4-13152D560049}" dt="2021-04-15T09:53:34.336" v="188" actId="478"/>
          <ac:spMkLst>
            <pc:docMk/>
            <pc:sldMk cId="0" sldId="272"/>
            <ac:spMk id="28" creationId="{1EBB337B-1E26-4B31-8EF1-3BC5FB922535}"/>
          </ac:spMkLst>
        </pc:spChg>
        <pc:spChg chg="del">
          <ac:chgData name="Kashish Harisinghani" userId="ecb5eaa617aaf462" providerId="LiveId" clId="{29FA253C-142D-4456-B2D4-13152D560049}" dt="2021-04-15T09:53:26.357" v="186" actId="478"/>
          <ac:spMkLst>
            <pc:docMk/>
            <pc:sldMk cId="0" sldId="272"/>
            <ac:spMk id="1176" creationId="{00000000-0000-0000-0000-000000000000}"/>
          </ac:spMkLst>
        </pc:spChg>
        <pc:spChg chg="mod">
          <ac:chgData name="Kashish Harisinghani" userId="ecb5eaa617aaf462" providerId="LiveId" clId="{29FA253C-142D-4456-B2D4-13152D560049}" dt="2021-04-15T09:53:40.895" v="189" actId="1076"/>
          <ac:spMkLst>
            <pc:docMk/>
            <pc:sldMk cId="0" sldId="272"/>
            <ac:spMk id="1177" creationId="{00000000-0000-0000-0000-000000000000}"/>
          </ac:spMkLst>
        </pc:spChg>
        <pc:spChg chg="del">
          <ac:chgData name="Kashish Harisinghani" userId="ecb5eaa617aaf462" providerId="LiveId" clId="{29FA253C-142D-4456-B2D4-13152D560049}" dt="2021-04-15T09:53:26.357" v="186" actId="478"/>
          <ac:spMkLst>
            <pc:docMk/>
            <pc:sldMk cId="0" sldId="272"/>
            <ac:spMk id="1184" creationId="{00000000-0000-0000-0000-000000000000}"/>
          </ac:spMkLst>
        </pc:spChg>
        <pc:spChg chg="mod">
          <ac:chgData name="Kashish Harisinghani" userId="ecb5eaa617aaf462" providerId="LiveId" clId="{29FA253C-142D-4456-B2D4-13152D560049}" dt="2021-04-15T09:53:40.895" v="189" actId="1076"/>
          <ac:spMkLst>
            <pc:docMk/>
            <pc:sldMk cId="0" sldId="272"/>
            <ac:spMk id="1188" creationId="{00000000-0000-0000-0000-000000000000}"/>
          </ac:spMkLst>
        </pc:spChg>
      </pc:sldChg>
      <pc:sldChg chg="addSp delSp modSp add del mod modClrScheme chgLayout">
        <pc:chgData name="Kashish Harisinghani" userId="ecb5eaa617aaf462" providerId="LiveId" clId="{29FA253C-142D-4456-B2D4-13152D560049}" dt="2021-04-15T09:49:45.149" v="5" actId="2696"/>
        <pc:sldMkLst>
          <pc:docMk/>
          <pc:sldMk cId="2551388159" sldId="315"/>
        </pc:sldMkLst>
        <pc:spChg chg="add del mod ord">
          <ac:chgData name="Kashish Harisinghani" userId="ecb5eaa617aaf462" providerId="LiveId" clId="{29FA253C-142D-4456-B2D4-13152D560049}" dt="2021-04-15T09:49:30.769" v="4" actId="700"/>
          <ac:spMkLst>
            <pc:docMk/>
            <pc:sldMk cId="2551388159" sldId="315"/>
            <ac:spMk id="2" creationId="{A238F795-F37E-42A3-8263-C53F2E6C28A7}"/>
          </ac:spMkLst>
        </pc:spChg>
        <pc:spChg chg="mod ord">
          <ac:chgData name="Kashish Harisinghani" userId="ecb5eaa617aaf462" providerId="LiveId" clId="{29FA253C-142D-4456-B2D4-13152D560049}" dt="2021-04-15T09:49:30.769" v="4" actId="700"/>
          <ac:spMkLst>
            <pc:docMk/>
            <pc:sldMk cId="2551388159" sldId="315"/>
            <ac:spMk id="568" creationId="{00000000-0000-0000-0000-000000000000}"/>
          </ac:spMkLst>
        </pc:spChg>
        <pc:spChg chg="mod ord">
          <ac:chgData name="Kashish Harisinghani" userId="ecb5eaa617aaf462" providerId="LiveId" clId="{29FA253C-142D-4456-B2D4-13152D560049}" dt="2021-04-15T09:49:30.769" v="4" actId="700"/>
          <ac:spMkLst>
            <pc:docMk/>
            <pc:sldMk cId="2551388159" sldId="315"/>
            <ac:spMk id="569" creationId="{00000000-0000-0000-0000-000000000000}"/>
          </ac:spMkLst>
        </pc:spChg>
        <pc:picChg chg="add del">
          <ac:chgData name="Kashish Harisinghani" userId="ecb5eaa617aaf462" providerId="LiveId" clId="{29FA253C-142D-4456-B2D4-13152D560049}" dt="2021-04-15T09:49:30.141" v="3" actId="478"/>
          <ac:picMkLst>
            <pc:docMk/>
            <pc:sldMk cId="2551388159" sldId="315"/>
            <ac:picMk id="4100" creationId="{FB765CEB-FB10-4963-B6D7-D421088436E2}"/>
          </ac:picMkLst>
        </pc:picChg>
      </pc:sldChg>
      <pc:sldChg chg="addSp delSp modSp new mod modClrScheme chgLayout">
        <pc:chgData name="Kashish Harisinghani" userId="ecb5eaa617aaf462" providerId="LiveId" clId="{29FA253C-142D-4456-B2D4-13152D560049}" dt="2021-04-15T09:53:01.238" v="185" actId="1076"/>
        <pc:sldMkLst>
          <pc:docMk/>
          <pc:sldMk cId="2969171882" sldId="315"/>
        </pc:sldMkLst>
        <pc:spChg chg="del mod ord">
          <ac:chgData name="Kashish Harisinghani" userId="ecb5eaa617aaf462" providerId="LiveId" clId="{29FA253C-142D-4456-B2D4-13152D560049}" dt="2021-04-15T09:49:57.045" v="7" actId="700"/>
          <ac:spMkLst>
            <pc:docMk/>
            <pc:sldMk cId="2969171882" sldId="315"/>
            <ac:spMk id="2" creationId="{B7478BBE-81D6-4EE1-A2F3-65A9C3423852}"/>
          </ac:spMkLst>
        </pc:spChg>
        <pc:spChg chg="del">
          <ac:chgData name="Kashish Harisinghani" userId="ecb5eaa617aaf462" providerId="LiveId" clId="{29FA253C-142D-4456-B2D4-13152D560049}" dt="2021-04-15T09:49:57.045" v="7" actId="700"/>
          <ac:spMkLst>
            <pc:docMk/>
            <pc:sldMk cId="2969171882" sldId="315"/>
            <ac:spMk id="3" creationId="{EE84994D-05A0-4944-A5E2-0FCBE74B2944}"/>
          </ac:spMkLst>
        </pc:spChg>
        <pc:spChg chg="add mod ord">
          <ac:chgData name="Kashish Harisinghani" userId="ecb5eaa617aaf462" providerId="LiveId" clId="{29FA253C-142D-4456-B2D4-13152D560049}" dt="2021-04-15T09:50:46.572" v="47" actId="20577"/>
          <ac:spMkLst>
            <pc:docMk/>
            <pc:sldMk cId="2969171882" sldId="315"/>
            <ac:spMk id="4" creationId="{4BF53B42-F02D-41EF-9ADB-E8F14AAAC988}"/>
          </ac:spMkLst>
        </pc:spChg>
        <pc:spChg chg="add mod ord">
          <ac:chgData name="Kashish Harisinghani" userId="ecb5eaa617aaf462" providerId="LiveId" clId="{29FA253C-142D-4456-B2D4-13152D560049}" dt="2021-04-15T09:53:01.238" v="185" actId="1076"/>
          <ac:spMkLst>
            <pc:docMk/>
            <pc:sldMk cId="2969171882" sldId="315"/>
            <ac:spMk id="5" creationId="{C3FE8778-123C-4C4F-B7D6-D97EFE5557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27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2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0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0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1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11925" y="-4902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5" name="Google Shape;15;p2"/>
          <p:cNvGrpSpPr/>
          <p:nvPr/>
        </p:nvGrpSpPr>
        <p:grpSpPr>
          <a:xfrm>
            <a:off x="825750" y="-536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1" name="Google Shape;21;p2"/>
          <p:cNvGrpSpPr/>
          <p:nvPr/>
        </p:nvGrpSpPr>
        <p:grpSpPr>
          <a:xfrm>
            <a:off x="139575" y="38300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27" name="Google Shape;27;p2"/>
          <p:cNvGrpSpPr/>
          <p:nvPr/>
        </p:nvGrpSpPr>
        <p:grpSpPr>
          <a:xfrm>
            <a:off x="6268775" y="34380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3" name="Google Shape;33;p2"/>
          <p:cNvGrpSpPr/>
          <p:nvPr/>
        </p:nvGrpSpPr>
        <p:grpSpPr>
          <a:xfrm>
            <a:off x="5582600" y="38746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 name="Google Shape;39;p2"/>
          <p:cNvGrpSpPr/>
          <p:nvPr/>
        </p:nvGrpSpPr>
        <p:grpSpPr>
          <a:xfrm>
            <a:off x="4896425" y="431125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rgbClr val="2D2E27"/>
                </a:solidFill>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rgbClr val="2D2E27"/>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rgbClr val="91F1AD"/>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solidFill>
                  <a:srgbClr val="2D2E27"/>
                </a:solidFill>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solidFill>
                  <a:srgbClr val="2D2E27"/>
                </a:solidFill>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25, 2021 - 12H</a:t>
              </a:r>
              <a:endParaRPr sz="1500">
                <a:solidFill>
                  <a:srgbClr val="2D2E27"/>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JULY 11, 2021 - 11H</a:t>
              </a:r>
              <a:endParaRPr sz="1500">
                <a:solidFill>
                  <a:srgbClr val="2D2E27"/>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AUGUST 8, 2021 - 16H</a:t>
              </a:r>
              <a:endParaRPr sz="1500">
                <a:solidFill>
                  <a:srgbClr val="2D2E27"/>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2021 - 18H</a:t>
              </a:r>
              <a:endParaRPr sz="1500">
                <a:solidFill>
                  <a:srgbClr val="2D2E27"/>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JUNE 15, 2021 - 15H</a:t>
              </a:r>
              <a:endParaRPr sz="1500">
                <a:solidFill>
                  <a:srgbClr val="2D2E27"/>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MARCH 22, 2021 - 15H</a:t>
              </a:r>
              <a:endParaRPr sz="1500">
                <a:solidFill>
                  <a:srgbClr val="2D2E27"/>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2D2E27"/>
                  </a:solidFill>
                  <a:latin typeface="Rubik Light"/>
                  <a:ea typeface="Rubik Light"/>
                  <a:cs typeface="Rubik Light"/>
                  <a:sym typeface="Rubik Light"/>
                </a:rPr>
                <a:t>APRIL 15, 2021 - 15H</a:t>
              </a:r>
              <a:endParaRPr sz="1500">
                <a:solidFill>
                  <a:srgbClr val="2D2E27"/>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2D2E27"/>
                  </a:solidFill>
                  <a:latin typeface="Inter"/>
                  <a:ea typeface="Inter"/>
                  <a:cs typeface="Inter"/>
                  <a:sym typeface="Inter"/>
                </a:rPr>
                <a:t>Meeting with Company A</a:t>
              </a:r>
              <a:endParaRPr sz="1100">
                <a:solidFill>
                  <a:srgbClr val="2D2E27"/>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rgbClr val="2D2E27"/>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rgbClr val="2D2E27"/>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rgbClr val="FCF4E6"/>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rgbClr val="9FF1B7"/>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8000/"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127.0.0.1:8000/" TargetMode="External"/><Relationship Id="rId5" Type="http://schemas.openxmlformats.org/officeDocument/2006/relationships/image" Target="../media/image23.png"/><Relationship Id="rId4" Type="http://schemas.openxmlformats.org/officeDocument/2006/relationships/hyperlink" Target="https://github.com/kashish1211/GUPSHU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s://docs.djangoproject.com/en/3.1/" TargetMode="External"/><Relationship Id="rId7" Type="http://schemas.openxmlformats.org/officeDocument/2006/relationships/hyperlink" Target="https://stackoverflow.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tailwindcss.com/" TargetMode="External"/><Relationship Id="rId5" Type="http://schemas.openxmlformats.org/officeDocument/2006/relationships/hyperlink" Target="https://developer.mozilla.org/en-US/docs/Web/JavaScript" TargetMode="External"/><Relationship Id="rId10" Type="http://schemas.openxmlformats.org/officeDocument/2006/relationships/image" Target="../media/image3.png"/><Relationship Id="rId4" Type="http://schemas.openxmlformats.org/officeDocument/2006/relationships/hyperlink" Target="https://getbootstrap.com/docs/4.0/getting-started/introduction/" TargetMode="External"/><Relationship Id="rId9" Type="http://schemas.openxmlformats.org/officeDocument/2006/relationships/hyperlink" Target="http://127.0.0.1:800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forms/d/e/1FAIpQLScOq2QbMF-MXzZqrEqAg1QDeaz_KCPtTFpIneLa5_g3hbC7yQ/viewform?usp=sf_link" TargetMode="External"/><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127.0.0.1:8000/"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hyperlink" Target="http://127.0.0.1:8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D2E27"/>
                </a:solidFill>
                <a:highlight>
                  <a:srgbClr val="00FFFF"/>
                </a:highlight>
              </a:rPr>
              <a:t>GUPSHUP</a:t>
            </a:r>
            <a:endParaRPr dirty="0">
              <a:solidFill>
                <a:srgbClr val="2D2E27"/>
              </a:solidFill>
              <a:highlight>
                <a:srgbClr val="00FFFF"/>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Discussion Forum</a:t>
            </a:r>
            <a:endParaRPr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2D2E27"/>
                </a:solidFill>
                <a:latin typeface="Rubik Light"/>
                <a:ea typeface="Rubik Light"/>
                <a:cs typeface="Rubik Light"/>
                <a:sym typeface="Rubik Light"/>
              </a:rPr>
              <a:t>// May 2021</a:t>
            </a:r>
            <a:endParaRPr dirty="0">
              <a:solidFill>
                <a:srgbClr val="2D2E27"/>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rgbClr val="FCF4E6"/>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How to start using </a:t>
              </a:r>
              <a:r>
                <a:rPr lang="en-US" dirty="0" err="1">
                  <a:solidFill>
                    <a:srgbClr val="2D2E27"/>
                  </a:solidFill>
                  <a:latin typeface="Rubik Light"/>
                  <a:ea typeface="Rubik Light"/>
                  <a:cs typeface="Rubik Light"/>
                  <a:sym typeface="Rubik Light"/>
                </a:rPr>
                <a:t>Gupshup</a:t>
              </a:r>
              <a:r>
                <a:rPr lang="en-US" dirty="0">
                  <a:solidFill>
                    <a:srgbClr val="2D2E27"/>
                  </a:solidFill>
                  <a:latin typeface="Rubik Light"/>
                  <a:ea typeface="Rubik Light"/>
                  <a:cs typeface="Rubik Light"/>
                  <a:sym typeface="Rubik Light"/>
                </a:rPr>
                <a:t>?</a:t>
              </a:r>
              <a:endParaRPr dirty="0">
                <a:solidFill>
                  <a:srgbClr val="2D2E27"/>
                </a:solidFill>
                <a:latin typeface="Rubik Light"/>
                <a:ea typeface="Rubik Light"/>
                <a:cs typeface="Rubik Light"/>
                <a:sym typeface="Rubik Light"/>
              </a:endParaRPr>
            </a:p>
          </p:txBody>
        </p:sp>
        <p:sp>
          <p:nvSpPr>
            <p:cNvPr id="428" name="Google Shape;428;p27"/>
            <p:cNvSpPr txBox="1"/>
            <p:nvPr/>
          </p:nvSpPr>
          <p:spPr>
            <a:xfrm>
              <a:off x="868700" y="1956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2D2E27"/>
                  </a:solidFill>
                  <a:latin typeface="Inter"/>
                  <a:ea typeface="Inter"/>
                  <a:cs typeface="Inter"/>
                  <a:sym typeface="Inter"/>
                </a:rPr>
                <a:t>Sign up…</a:t>
              </a:r>
              <a:endParaRPr sz="1100" dirty="0">
                <a:solidFill>
                  <a:srgbClr val="2D2E27"/>
                </a:solidFill>
                <a:latin typeface="Inter"/>
                <a:ea typeface="Inter"/>
                <a:cs typeface="Inter"/>
                <a:sym typeface="Inter"/>
              </a:endParaRPr>
            </a:p>
          </p:txBody>
        </p:sp>
      </p:grpSp>
      <p:pic>
        <p:nvPicPr>
          <p:cNvPr id="12" name="Picture 11">
            <a:hlinkClick r:id="rId3"/>
            <a:extLst>
              <a:ext uri="{FF2B5EF4-FFF2-40B4-BE49-F238E27FC236}">
                <a16:creationId xmlns:a16="http://schemas.microsoft.com/office/drawing/2014/main" id="{39F9B2FC-11F4-4A2F-AD4A-2A09D00DF34B}"/>
              </a:ext>
            </a:extLst>
          </p:cNvPr>
          <p:cNvPicPr>
            <a:picLocks noChangeAspect="1"/>
          </p:cNvPicPr>
          <p:nvPr/>
        </p:nvPicPr>
        <p:blipFill>
          <a:blip r:embed="rId4"/>
          <a:stretch>
            <a:fillRect/>
          </a:stretch>
        </p:blipFill>
        <p:spPr>
          <a:xfrm>
            <a:off x="3449922" y="923497"/>
            <a:ext cx="2244006" cy="1648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Outline of implementation</a:t>
            </a:r>
            <a:endParaRPr lang="en-IN" dirty="0"/>
          </a:p>
        </p:txBody>
      </p:sp>
      <p:sp>
        <p:nvSpPr>
          <p:cNvPr id="605" name="Google Shape;605;p37"/>
          <p:cNvSpPr/>
          <p:nvPr/>
        </p:nvSpPr>
        <p:spPr>
          <a:xfrm>
            <a:off x="1214734"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4134"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08" name="Google Shape;608;p37"/>
          <p:cNvSpPr txBox="1">
            <a:spLocks noGrp="1"/>
          </p:cNvSpPr>
          <p:nvPr>
            <p:ph type="subTitle" idx="4294967295"/>
          </p:nvPr>
        </p:nvSpPr>
        <p:spPr>
          <a:xfrm>
            <a:off x="706709"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ubik Light"/>
                <a:ea typeface="Rubik Light"/>
                <a:cs typeface="Rubik Light"/>
                <a:sym typeface="Rubik Light"/>
              </a:rPr>
              <a:t>UI Templates</a:t>
            </a:r>
            <a:endParaRPr dirty="0">
              <a:latin typeface="Rubik Light"/>
              <a:ea typeface="Rubik Light"/>
              <a:cs typeface="Rubik Light"/>
              <a:sym typeface="Rubik Light"/>
            </a:endParaRPr>
          </a:p>
        </p:txBody>
      </p:sp>
      <p:sp>
        <p:nvSpPr>
          <p:cNvPr id="609" name="Google Shape;609;p37"/>
          <p:cNvSpPr/>
          <p:nvPr/>
        </p:nvSpPr>
        <p:spPr>
          <a:xfrm>
            <a:off x="2374750" y="202059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37"/>
          <p:cNvSpPr txBox="1">
            <a:spLocks noGrp="1"/>
          </p:cNvSpPr>
          <p:nvPr>
            <p:ph type="subTitle" idx="4294967295"/>
          </p:nvPr>
        </p:nvSpPr>
        <p:spPr>
          <a:xfrm>
            <a:off x="2487400" y="19841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Rubik Light"/>
                <a:ea typeface="Rubik Light"/>
                <a:cs typeface="Rubik Light"/>
                <a:sym typeface="Rubik Light"/>
              </a:rPr>
              <a:t>User App</a:t>
            </a:r>
            <a:endParaRPr sz="2000" dirty="0">
              <a:solidFill>
                <a:schemeClr val="lt1"/>
              </a:solidFill>
              <a:latin typeface="Rubik Light"/>
              <a:ea typeface="Rubik Light"/>
              <a:cs typeface="Rubik Light"/>
              <a:sym typeface="Rubik Light"/>
            </a:endParaRPr>
          </a:p>
        </p:txBody>
      </p:sp>
      <p:sp>
        <p:nvSpPr>
          <p:cNvPr id="612" name="Google Shape;612;p37"/>
          <p:cNvSpPr/>
          <p:nvPr/>
        </p:nvSpPr>
        <p:spPr>
          <a:xfrm>
            <a:off x="2973734" y="2757450"/>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4732734" y="2757450"/>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40941" y="2766722"/>
            <a:ext cx="572700" cy="5727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5430205" y="2062862"/>
            <a:ext cx="1813800" cy="358500"/>
          </a:xfrm>
          <a:prstGeom prst="roundRect">
            <a:avLst>
              <a:gd name="adj" fmla="val 5742"/>
            </a:avLst>
          </a:prstGeom>
          <a:solidFill>
            <a:schemeClr val="accen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17" name="Google Shape;617;p37"/>
          <p:cNvSpPr txBox="1">
            <a:spLocks noGrp="1"/>
          </p:cNvSpPr>
          <p:nvPr>
            <p:ph type="subTitle" idx="4294967295"/>
          </p:nvPr>
        </p:nvSpPr>
        <p:spPr>
          <a:xfrm>
            <a:off x="5542855" y="202641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Rubik Light"/>
                <a:ea typeface="Rubik Light"/>
                <a:cs typeface="Rubik Light"/>
                <a:sym typeface="Rubik Light"/>
              </a:rPr>
              <a:t>Chat App</a:t>
            </a:r>
          </a:p>
        </p:txBody>
      </p:sp>
      <p:sp>
        <p:nvSpPr>
          <p:cNvPr id="618" name="Google Shape;618;p37"/>
          <p:cNvSpPr/>
          <p:nvPr/>
        </p:nvSpPr>
        <p:spPr>
          <a:xfrm>
            <a:off x="4112184" y="3586650"/>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7"/>
          <p:cNvSpPr txBox="1">
            <a:spLocks noGrp="1"/>
          </p:cNvSpPr>
          <p:nvPr>
            <p:ph type="subTitle" idx="4294967295"/>
          </p:nvPr>
        </p:nvSpPr>
        <p:spPr>
          <a:xfrm>
            <a:off x="4224759"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Rubik Light"/>
                <a:ea typeface="Rubik Light"/>
                <a:cs typeface="Rubik Light"/>
                <a:sym typeface="Rubik Light"/>
              </a:rPr>
              <a:t>Post App</a:t>
            </a:r>
          </a:p>
        </p:txBody>
      </p:sp>
      <p:grpSp>
        <p:nvGrpSpPr>
          <p:cNvPr id="621" name="Google Shape;621;p37"/>
          <p:cNvGrpSpPr/>
          <p:nvPr/>
        </p:nvGrpSpPr>
        <p:grpSpPr>
          <a:xfrm>
            <a:off x="3090376"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331252"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6197952" y="2883506"/>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4849525"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227629" y="2984124"/>
            <a:ext cx="8614330" cy="146652"/>
            <a:chOff x="220679" y="2981878"/>
            <a:chExt cx="8614330" cy="146652"/>
          </a:xfrm>
        </p:grpSpPr>
        <p:cxnSp>
          <p:nvCxnSpPr>
            <p:cNvPr id="656" name="Google Shape;656;p37"/>
            <p:cNvCxnSpPr>
              <a:stCxn id="605" idx="1"/>
            </p:cNvCxnSpPr>
            <p:nvPr/>
          </p:nvCxnSpPr>
          <p:spPr>
            <a:xfrm rot="10800000">
              <a:off x="290134"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flipH="1">
              <a:off x="1787434" y="3043800"/>
              <a:ext cx="11863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flipH="1">
              <a:off x="3546434" y="3043800"/>
              <a:ext cx="11863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flipH="1" flipV="1">
              <a:off x="5305434" y="3043800"/>
              <a:ext cx="735507" cy="9272"/>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cxnSpLocks/>
              <a:stCxn id="662" idx="2"/>
              <a:endCxn id="614" idx="3"/>
            </p:cNvCxnSpPr>
            <p:nvPr/>
          </p:nvCxnSpPr>
          <p:spPr>
            <a:xfrm flipH="1" flipV="1">
              <a:off x="6606691" y="3050826"/>
              <a:ext cx="2087918" cy="1252"/>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220679" y="2988130"/>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7"/>
            <p:cNvSpPr/>
            <p:nvPr/>
          </p:nvSpPr>
          <p:spPr>
            <a:xfrm>
              <a:off x="8694609" y="2981878"/>
              <a:ext cx="140400" cy="140400"/>
            </a:xfrm>
            <a:prstGeom prst="ellipse">
              <a:avLst/>
            </a:prstGeom>
            <a:solidFill>
              <a:srgbClr val="FFB09C"/>
            </a:solidFill>
            <a:ln w="28575" cap="flat" cmpd="sng">
              <a:solidFill>
                <a:srgbClr val="2D2E27"/>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63" name="Google Shape;663;p37"/>
          <p:cNvCxnSpPr>
            <a:cxnSpLocks/>
            <a:stCxn id="605" idx="2"/>
            <a:endCxn id="608" idx="0"/>
          </p:cNvCxnSpPr>
          <p:nvPr/>
        </p:nvCxnSpPr>
        <p:spPr>
          <a:xfrm>
            <a:off x="1501084"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cxnSpLocks/>
            <a:stCxn id="612" idx="0"/>
          </p:cNvCxnSpPr>
          <p:nvPr/>
        </p:nvCxnSpPr>
        <p:spPr>
          <a:xfrm rot="10800000">
            <a:off x="3260084"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019084"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cxnSpLocks/>
            <a:stCxn id="614" idx="0"/>
          </p:cNvCxnSpPr>
          <p:nvPr/>
        </p:nvCxnSpPr>
        <p:spPr>
          <a:xfrm rot="10800000">
            <a:off x="6327291" y="2647022"/>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63;p37">
            <a:extLst>
              <a:ext uri="{FF2B5EF4-FFF2-40B4-BE49-F238E27FC236}">
                <a16:creationId xmlns:a16="http://schemas.microsoft.com/office/drawing/2014/main" id="{56AB47E3-C5B9-48DB-806A-0FF722767C98}"/>
              </a:ext>
            </a:extLst>
          </p:cNvPr>
          <p:cNvCxnSpPr>
            <a:cxnSpLocks/>
          </p:cNvCxnSpPr>
          <p:nvPr/>
        </p:nvCxnSpPr>
        <p:spPr>
          <a:xfrm>
            <a:off x="3260083" y="244350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9" name="Google Shape;663;p37">
            <a:extLst>
              <a:ext uri="{FF2B5EF4-FFF2-40B4-BE49-F238E27FC236}">
                <a16:creationId xmlns:a16="http://schemas.microsoft.com/office/drawing/2014/main" id="{3EDF0D10-23EF-4CF6-BE86-8DF5C1FC73B1}"/>
              </a:ext>
            </a:extLst>
          </p:cNvPr>
          <p:cNvCxnSpPr>
            <a:cxnSpLocks/>
          </p:cNvCxnSpPr>
          <p:nvPr/>
        </p:nvCxnSpPr>
        <p:spPr>
          <a:xfrm>
            <a:off x="6327291" y="2462679"/>
            <a:ext cx="0" cy="256500"/>
          </a:xfrm>
          <a:prstGeom prst="straightConnector1">
            <a:avLst/>
          </a:prstGeom>
          <a:noFill/>
          <a:ln w="28575" cap="flat" cmpd="sng">
            <a:solidFill>
              <a:schemeClr val="dk1"/>
            </a:solidFill>
            <a:prstDash val="solid"/>
            <a:round/>
            <a:headEnd type="none" w="med" len="med"/>
            <a:tailEnd type="none" w="med" len="med"/>
          </a:ln>
        </p:spPr>
      </p:cxnSp>
      <p:sp>
        <p:nvSpPr>
          <p:cNvPr id="82" name="Google Shape;613;p37">
            <a:extLst>
              <a:ext uri="{FF2B5EF4-FFF2-40B4-BE49-F238E27FC236}">
                <a16:creationId xmlns:a16="http://schemas.microsoft.com/office/drawing/2014/main" id="{740F17E8-1AA5-4C8C-A5A1-51616DCC3844}"/>
              </a:ext>
            </a:extLst>
          </p:cNvPr>
          <p:cNvSpPr/>
          <p:nvPr/>
        </p:nvSpPr>
        <p:spPr>
          <a:xfrm>
            <a:off x="7588973" y="2812997"/>
            <a:ext cx="572700" cy="5727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18;p37">
            <a:extLst>
              <a:ext uri="{FF2B5EF4-FFF2-40B4-BE49-F238E27FC236}">
                <a16:creationId xmlns:a16="http://schemas.microsoft.com/office/drawing/2014/main" id="{D160BDB5-CF4A-498A-B0B9-278285A9303B}"/>
              </a:ext>
            </a:extLst>
          </p:cNvPr>
          <p:cNvSpPr/>
          <p:nvPr/>
        </p:nvSpPr>
        <p:spPr>
          <a:xfrm>
            <a:off x="6957959" y="3642197"/>
            <a:ext cx="18138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620;p37">
            <a:extLst>
              <a:ext uri="{FF2B5EF4-FFF2-40B4-BE49-F238E27FC236}">
                <a16:creationId xmlns:a16="http://schemas.microsoft.com/office/drawing/2014/main" id="{9BC5F4BA-628F-45F2-BF7A-0002AF02A125}"/>
              </a:ext>
            </a:extLst>
          </p:cNvPr>
          <p:cNvSpPr txBox="1">
            <a:spLocks/>
          </p:cNvSpPr>
          <p:nvPr/>
        </p:nvSpPr>
        <p:spPr>
          <a:xfrm>
            <a:off x="6848793" y="3642197"/>
            <a:ext cx="1993165" cy="35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400" dirty="0">
                <a:latin typeface="Rubik Light"/>
                <a:ea typeface="Rubik Light"/>
                <a:cs typeface="Rubik Light"/>
                <a:sym typeface="Rubik Light"/>
              </a:rPr>
              <a:t>Still more to come</a:t>
            </a:r>
          </a:p>
        </p:txBody>
      </p:sp>
      <p:cxnSp>
        <p:nvCxnSpPr>
          <p:cNvPr id="96" name="Google Shape;665;p37">
            <a:extLst>
              <a:ext uri="{FF2B5EF4-FFF2-40B4-BE49-F238E27FC236}">
                <a16:creationId xmlns:a16="http://schemas.microsoft.com/office/drawing/2014/main" id="{846BE478-A47E-4932-A3A6-F6C8281C827A}"/>
              </a:ext>
            </a:extLst>
          </p:cNvPr>
          <p:cNvCxnSpPr>
            <a:cxnSpLocks/>
            <a:stCxn id="82" idx="2"/>
            <a:endCxn id="84" idx="0"/>
          </p:cNvCxnSpPr>
          <p:nvPr/>
        </p:nvCxnSpPr>
        <p:spPr>
          <a:xfrm flipH="1">
            <a:off x="7845376" y="3385697"/>
            <a:ext cx="29947" cy="256500"/>
          </a:xfrm>
          <a:prstGeom prst="straightConnector1">
            <a:avLst/>
          </a:prstGeom>
          <a:noFill/>
          <a:ln w="28575" cap="flat" cmpd="sng">
            <a:solidFill>
              <a:schemeClr val="dk1"/>
            </a:solidFill>
            <a:prstDash val="solid"/>
            <a:round/>
            <a:headEnd type="none" w="med" len="med"/>
            <a:tailEnd type="none" w="med" len="med"/>
          </a:ln>
        </p:spPr>
      </p:cxnSp>
      <p:pic>
        <p:nvPicPr>
          <p:cNvPr id="119" name="Picture 6" descr="Implementation Vector Images, Stock Photos &amp; Vectors | Shutterstock">
            <a:extLst>
              <a:ext uri="{FF2B5EF4-FFF2-40B4-BE49-F238E27FC236}">
                <a16:creationId xmlns:a16="http://schemas.microsoft.com/office/drawing/2014/main" id="{901BAEA4-ECA6-4C7B-8340-369718BF9EE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7290872" y="2582343"/>
            <a:ext cx="1156998" cy="84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35"/>
          <p:cNvSpPr txBox="1">
            <a:spLocks noGrp="1"/>
          </p:cNvSpPr>
          <p:nvPr>
            <p:ph type="title"/>
          </p:nvPr>
        </p:nvSpPr>
        <p:spPr>
          <a:xfrm>
            <a:off x="1988847" y="2880143"/>
            <a:ext cx="516630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FUNCTIONALITIES</a:t>
            </a:r>
            <a:endParaRPr sz="4000" dirty="0"/>
          </a:p>
        </p:txBody>
      </p:sp>
      <p:pic>
        <p:nvPicPr>
          <p:cNvPr id="5" name="Picture 4">
            <a:extLst>
              <a:ext uri="{FF2B5EF4-FFF2-40B4-BE49-F238E27FC236}">
                <a16:creationId xmlns:a16="http://schemas.microsoft.com/office/drawing/2014/main" id="{7CE0E1C8-3D2C-4DAE-BDD0-027F414901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6111" y="1124515"/>
            <a:ext cx="2187527" cy="1554296"/>
          </a:xfrm>
          <a:prstGeom prst="rect">
            <a:avLst/>
          </a:prstGeom>
        </p:spPr>
      </p:pic>
      <p:pic>
        <p:nvPicPr>
          <p:cNvPr id="4" name="Picture 3">
            <a:hlinkClick r:id="rId4"/>
            <a:extLst>
              <a:ext uri="{FF2B5EF4-FFF2-40B4-BE49-F238E27FC236}">
                <a16:creationId xmlns:a16="http://schemas.microsoft.com/office/drawing/2014/main" id="{D1C2A088-78B2-4F00-8471-B23ED3ADB3FD}"/>
              </a:ext>
            </a:extLst>
          </p:cNvPr>
          <p:cNvPicPr>
            <a:picLocks noChangeAspect="1"/>
          </p:cNvPicPr>
          <p:nvPr/>
        </p:nvPicPr>
        <p:blipFill>
          <a:blip r:embed="rId5"/>
          <a:stretch>
            <a:fillRect/>
          </a:stretch>
        </p:blipFill>
        <p:spPr>
          <a:xfrm>
            <a:off x="1988847" y="544616"/>
            <a:ext cx="586531" cy="4308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66292" y="823484"/>
            <a:ext cx="2169382"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3306799" y="2274732"/>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Live Chat feature</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Responsiveness</a:t>
            </a:r>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t>Bookmark functionality.</a:t>
            </a:r>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p:txBody>
      </p:sp>
      <p:sp>
        <p:nvSpPr>
          <p:cNvPr id="569" name="Google Shape;569;p33"/>
          <p:cNvSpPr txBox="1">
            <a:spLocks noGrp="1"/>
          </p:cNvSpPr>
          <p:nvPr>
            <p:ph type="subTitle" idx="2"/>
          </p:nvPr>
        </p:nvSpPr>
        <p:spPr>
          <a:xfrm>
            <a:off x="2966292" y="886470"/>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Functionalities</a:t>
            </a:r>
            <a:endParaRPr dirty="0"/>
          </a:p>
        </p:txBody>
      </p:sp>
      <p:pic>
        <p:nvPicPr>
          <p:cNvPr id="4100" name="Picture 4" descr="AVI Format SDK Libraries for .NET (C#, VB) and C | LEADTOOLS">
            <a:extLst>
              <a:ext uri="{FF2B5EF4-FFF2-40B4-BE49-F238E27FC236}">
                <a16:creationId xmlns:a16="http://schemas.microsoft.com/office/drawing/2014/main" id="{FB765CEB-FB10-4963-B6D7-D421088436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24" y="1336652"/>
            <a:ext cx="3278423" cy="2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5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53B42-F02D-41EF-9ADB-E8F14AAAC988}"/>
              </a:ext>
            </a:extLst>
          </p:cNvPr>
          <p:cNvSpPr>
            <a:spLocks noGrp="1"/>
          </p:cNvSpPr>
          <p:nvPr>
            <p:ph type="title"/>
          </p:nvPr>
        </p:nvSpPr>
        <p:spPr/>
        <p:txBody>
          <a:bodyPr/>
          <a:lstStyle/>
          <a:p>
            <a:r>
              <a:rPr lang="en-US" dirty="0"/>
              <a:t>Implemented Functionalities</a:t>
            </a:r>
            <a:endParaRPr lang="en-IN" dirty="0"/>
          </a:p>
        </p:txBody>
      </p:sp>
      <p:sp>
        <p:nvSpPr>
          <p:cNvPr id="5" name="Subtitle 4">
            <a:extLst>
              <a:ext uri="{FF2B5EF4-FFF2-40B4-BE49-F238E27FC236}">
                <a16:creationId xmlns:a16="http://schemas.microsoft.com/office/drawing/2014/main" id="{C3FE8778-123C-4C4F-B7D6-D97EFE555748}"/>
              </a:ext>
            </a:extLst>
          </p:cNvPr>
          <p:cNvSpPr>
            <a:spLocks noGrp="1"/>
          </p:cNvSpPr>
          <p:nvPr>
            <p:ph type="subTitle" idx="1"/>
          </p:nvPr>
        </p:nvSpPr>
        <p:spPr>
          <a:xfrm>
            <a:off x="840952" y="2310809"/>
            <a:ext cx="7462095" cy="2330959"/>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dirty="0"/>
              <a:t>Login into the web portal using a unique id.</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Adding blogs to the website.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Question answer-based forum.</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Writing comments for other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Answering a question.</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and downvote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Segregating the posts based on different categories. </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The website is completely responsive.</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Sharing of Posts</a:t>
            </a:r>
          </a:p>
          <a:p>
            <a:pPr marL="342900" lvl="0" indent="-342900" algn="l" rtl="0">
              <a:spcBef>
                <a:spcPts val="0"/>
              </a:spcBef>
              <a:spcAft>
                <a:spcPts val="0"/>
              </a:spcAft>
              <a:buClr>
                <a:schemeClr val="dk1"/>
              </a:buClr>
              <a:buSzPts val="1100"/>
              <a:buFont typeface="Arial" panose="020B0604020202020204" pitchFamily="34" charset="0"/>
              <a:buChar char="•"/>
            </a:pPr>
            <a:r>
              <a:rPr lang="en-US" dirty="0"/>
              <a:t>Upvote Downvote for Post answers/comments</a:t>
            </a:r>
          </a:p>
          <a:p>
            <a:pPr marL="342900" lvl="0" indent="-342900" algn="l" rtl="0">
              <a:spcBef>
                <a:spcPts val="0"/>
              </a:spcBef>
              <a:spcAft>
                <a:spcPts val="0"/>
              </a:spcAft>
              <a:buClr>
                <a:schemeClr val="dk1"/>
              </a:buClr>
              <a:buSzPts val="110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96917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BEFE-3CD8-4140-8F07-68EAD5E7A4B7}"/>
              </a:ext>
            </a:extLst>
          </p:cNvPr>
          <p:cNvSpPr>
            <a:spLocks noGrp="1"/>
          </p:cNvSpPr>
          <p:nvPr>
            <p:ph type="title"/>
          </p:nvPr>
        </p:nvSpPr>
        <p:spPr/>
        <p:txBody>
          <a:bodyPr/>
          <a:lstStyle/>
          <a:p>
            <a:r>
              <a:rPr lang="en-US" sz="2000" dirty="0"/>
              <a:t>Implementation of suggestions given by faculties</a:t>
            </a:r>
            <a:endParaRPr lang="en-IN" sz="2000" dirty="0"/>
          </a:p>
        </p:txBody>
      </p:sp>
      <p:sp>
        <p:nvSpPr>
          <p:cNvPr id="3" name="Subtitle 2">
            <a:extLst>
              <a:ext uri="{FF2B5EF4-FFF2-40B4-BE49-F238E27FC236}">
                <a16:creationId xmlns:a16="http://schemas.microsoft.com/office/drawing/2014/main" id="{F2669698-1BAF-4783-9EDF-0F66A3AFC3B0}"/>
              </a:ext>
            </a:extLst>
          </p:cNvPr>
          <p:cNvSpPr>
            <a:spLocks noGrp="1"/>
          </p:cNvSpPr>
          <p:nvPr>
            <p:ph type="subTitle" idx="1"/>
          </p:nvPr>
        </p:nvSpPr>
        <p:spPr>
          <a:xfrm>
            <a:off x="978195" y="1951750"/>
            <a:ext cx="7334505" cy="2617200"/>
          </a:xfrm>
        </p:spPr>
        <p:txBody>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800" dirty="0"/>
              <a:t>Live Chat Feature for community.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Bookmark Facility</a:t>
            </a:r>
          </a:p>
          <a:p>
            <a:pPr marL="342900" lvl="0" indent="-342900" algn="l" rtl="0">
              <a:spcBef>
                <a:spcPts val="0"/>
              </a:spcBef>
              <a:spcAft>
                <a:spcPts val="0"/>
              </a:spcAft>
              <a:buClr>
                <a:schemeClr val="dk1"/>
              </a:buClr>
              <a:buSzPts val="1100"/>
              <a:buFont typeface="Arial" panose="020B0604020202020204" pitchFamily="34" charset="0"/>
              <a:buChar char="•"/>
            </a:pPr>
            <a:r>
              <a:rPr lang="en-US" sz="2800" dirty="0"/>
              <a:t>Sharing of Posts</a:t>
            </a:r>
          </a:p>
          <a:p>
            <a:endParaRPr lang="en-IN" dirty="0"/>
          </a:p>
        </p:txBody>
      </p:sp>
      <p:pic>
        <p:nvPicPr>
          <p:cNvPr id="4" name="Picture 3">
            <a:hlinkClick r:id="rId2"/>
            <a:extLst>
              <a:ext uri="{FF2B5EF4-FFF2-40B4-BE49-F238E27FC236}">
                <a16:creationId xmlns:a16="http://schemas.microsoft.com/office/drawing/2014/main" id="{BEFA7ED8-1408-440C-9A1F-F2187C13CEB4}"/>
              </a:ext>
            </a:extLst>
          </p:cNvPr>
          <p:cNvPicPr>
            <a:picLocks noChangeAspect="1"/>
          </p:cNvPicPr>
          <p:nvPr/>
        </p:nvPicPr>
        <p:blipFill>
          <a:blip r:embed="rId3"/>
          <a:stretch>
            <a:fillRect/>
          </a:stretch>
        </p:blipFill>
        <p:spPr>
          <a:xfrm>
            <a:off x="273804" y="515967"/>
            <a:ext cx="586531" cy="430815"/>
          </a:xfrm>
          <a:prstGeom prst="rect">
            <a:avLst/>
          </a:prstGeom>
        </p:spPr>
      </p:pic>
    </p:spTree>
    <p:extLst>
      <p:ext uri="{BB962C8B-B14F-4D97-AF65-F5344CB8AC3E}">
        <p14:creationId xmlns:p14="http://schemas.microsoft.com/office/powerpoint/2010/main" val="283054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6" name="TextBox 5">
            <a:extLst>
              <a:ext uri="{FF2B5EF4-FFF2-40B4-BE49-F238E27FC236}">
                <a16:creationId xmlns:a16="http://schemas.microsoft.com/office/drawing/2014/main" id="{BDDC9F71-9D60-4BA2-A7E8-E462112BFFFB}"/>
              </a:ext>
            </a:extLst>
          </p:cNvPr>
          <p:cNvSpPr txBox="1"/>
          <p:nvPr/>
        </p:nvSpPr>
        <p:spPr>
          <a:xfrm>
            <a:off x="2438400" y="3572540"/>
            <a:ext cx="4352260" cy="531627"/>
          </a:xfrm>
          <a:prstGeom prst="rect">
            <a:avLst/>
          </a:prstGeom>
          <a:solidFill>
            <a:schemeClr val="bg1"/>
          </a:solidFill>
        </p:spPr>
        <p:txBody>
          <a:bodyPr wrap="square" rtlCol="0">
            <a:spAutoFit/>
          </a:bodyPr>
          <a:lstStyle/>
          <a:p>
            <a:endParaRPr lang="en-IN" dirty="0"/>
          </a:p>
        </p:txBody>
      </p:sp>
      <p:sp>
        <p:nvSpPr>
          <p:cNvPr id="10" name="Google Shape;586;p35">
            <a:extLst>
              <a:ext uri="{FF2B5EF4-FFF2-40B4-BE49-F238E27FC236}">
                <a16:creationId xmlns:a16="http://schemas.microsoft.com/office/drawing/2014/main" id="{9A17E005-C8D1-473C-9F8D-0D5489C7B461}"/>
              </a:ext>
            </a:extLst>
          </p:cNvPr>
          <p:cNvSpPr txBox="1">
            <a:spLocks/>
          </p:cNvSpPr>
          <p:nvPr/>
        </p:nvSpPr>
        <p:spPr>
          <a:xfrm>
            <a:off x="826074" y="2571750"/>
            <a:ext cx="757691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highlight>
                  <a:schemeClr val="dk2"/>
                </a:highlight>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2pPr>
            <a:lvl3pPr marR="0" lvl="2"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3pPr>
            <a:lvl4pPr marR="0" lvl="3"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4pPr>
            <a:lvl5pPr marR="0" lvl="4"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5pPr>
            <a:lvl6pPr marR="0" lvl="5"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6pPr>
            <a:lvl7pPr marR="0" lvl="6"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7pPr>
            <a:lvl8pPr marR="0" lvl="7"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8pPr>
            <a:lvl9pPr marR="0" lvl="8" algn="ctr" rtl="0">
              <a:lnSpc>
                <a:spcPct val="100000"/>
              </a:lnSpc>
              <a:spcBef>
                <a:spcPts val="0"/>
              </a:spcBef>
              <a:spcAft>
                <a:spcPts val="0"/>
              </a:spcAft>
              <a:buClr>
                <a:schemeClr val="dk1"/>
              </a:buClr>
              <a:buSzPts val="3600"/>
              <a:buFont typeface="Rubik Light"/>
              <a:buNone/>
              <a:defRPr sz="3600" b="0" i="0" u="none" strike="noStrike" cap="none">
                <a:solidFill>
                  <a:schemeClr val="dk1"/>
                </a:solidFill>
                <a:latin typeface="Rubik Light"/>
                <a:ea typeface="Rubik Light"/>
                <a:cs typeface="Rubik Light"/>
                <a:sym typeface="Rubik Light"/>
              </a:defRPr>
            </a:lvl9pPr>
          </a:lstStyle>
          <a:p>
            <a:r>
              <a:rPr lang="en-IN" sz="4000" dirty="0"/>
              <a:t>IMPLEMENTATION DETAILS</a:t>
            </a:r>
          </a:p>
        </p:txBody>
      </p:sp>
      <p:pic>
        <p:nvPicPr>
          <p:cNvPr id="1030" name="Picture 6" descr="Implementation Vector Images, Stock Photos &amp; Vectors | Shutterstock">
            <a:extLst>
              <a:ext uri="{FF2B5EF4-FFF2-40B4-BE49-F238E27FC236}">
                <a16:creationId xmlns:a16="http://schemas.microsoft.com/office/drawing/2014/main" id="{51A4B679-F034-4545-83FF-483A7A9D9C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2409"/>
          <a:stretch/>
        </p:blipFill>
        <p:spPr bwMode="auto">
          <a:xfrm>
            <a:off x="3187331" y="555929"/>
            <a:ext cx="2769338" cy="20158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411BAEB7-DD3D-42FD-9A72-318CB23D234C}"/>
              </a:ext>
            </a:extLst>
          </p:cNvPr>
          <p:cNvPicPr>
            <a:picLocks noChangeAspect="1"/>
          </p:cNvPicPr>
          <p:nvPr/>
        </p:nvPicPr>
        <p:blipFill>
          <a:blip r:embed="rId5"/>
          <a:stretch>
            <a:fillRect/>
          </a:stretch>
        </p:blipFill>
        <p:spPr>
          <a:xfrm>
            <a:off x="826074" y="665118"/>
            <a:ext cx="586531" cy="430815"/>
          </a:xfrm>
          <a:prstGeom prst="rect">
            <a:avLst/>
          </a:prstGeom>
        </p:spPr>
      </p:pic>
    </p:spTree>
    <p:extLst>
      <p:ext uri="{BB962C8B-B14F-4D97-AF65-F5344CB8AC3E}">
        <p14:creationId xmlns:p14="http://schemas.microsoft.com/office/powerpoint/2010/main" val="336081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Post</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pic>
        <p:nvPicPr>
          <p:cNvPr id="4" name="Picture 3">
            <a:hlinkClick r:id="rId2"/>
            <a:extLst>
              <a:ext uri="{FF2B5EF4-FFF2-40B4-BE49-F238E27FC236}">
                <a16:creationId xmlns:a16="http://schemas.microsoft.com/office/drawing/2014/main" id="{1A245A0F-972C-40E6-87AE-CE58B0F2BC35}"/>
              </a:ext>
            </a:extLst>
          </p:cNvPr>
          <p:cNvPicPr>
            <a:picLocks noChangeAspect="1"/>
          </p:cNvPicPr>
          <p:nvPr/>
        </p:nvPicPr>
        <p:blipFill>
          <a:blip r:embed="rId3"/>
          <a:stretch>
            <a:fillRect/>
          </a:stretch>
        </p:blipFill>
        <p:spPr>
          <a:xfrm>
            <a:off x="337600" y="282346"/>
            <a:ext cx="586531" cy="430815"/>
          </a:xfrm>
          <a:prstGeom prst="rect">
            <a:avLst/>
          </a:prstGeom>
        </p:spPr>
      </p:pic>
    </p:spTree>
    <p:extLst>
      <p:ext uri="{BB962C8B-B14F-4D97-AF65-F5344CB8AC3E}">
        <p14:creationId xmlns:p14="http://schemas.microsoft.com/office/powerpoint/2010/main" val="3783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1954786" y="937388"/>
            <a:ext cx="5282442" cy="806352"/>
          </a:xfrm>
        </p:spPr>
        <p:txBody>
          <a:bodyPr/>
          <a:lstStyle/>
          <a:p>
            <a:r>
              <a:rPr lang="en-US" sz="4800" dirty="0">
                <a:latin typeface="Rubik Light" panose="020B0604020202020204" charset="-79"/>
                <a:cs typeface="Rubik Light" panose="020B0604020202020204" charset="-79"/>
              </a:rPr>
              <a:t>User</a:t>
            </a:r>
            <a:r>
              <a:rPr lang="en-US" sz="4800" dirty="0"/>
              <a:t> </a:t>
            </a:r>
            <a:r>
              <a:rPr lang="en-US" sz="4800" dirty="0">
                <a:latin typeface="Rubik Light" panose="020B0604020202020204" charset="-79"/>
                <a:cs typeface="Rubik Light" panose="020B0604020202020204" charset="-79"/>
              </a:rPr>
              <a:t>App</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105247"/>
            <a:ext cx="693242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user authentication functionalities.</a:t>
            </a:r>
          </a:p>
          <a:p>
            <a:pPr marL="285750" indent="-285750">
              <a:buFont typeface="Arial" panose="020B0604020202020204" pitchFamily="34" charset="0"/>
              <a:buChar char="•"/>
            </a:pPr>
            <a:r>
              <a:rPr lang="en-US" sz="2000" dirty="0"/>
              <a:t>Laid the pipeline of the app in urls.py.</a:t>
            </a:r>
          </a:p>
          <a:p>
            <a:pPr marL="285750" indent="-285750">
              <a:buFont typeface="Arial" panose="020B0604020202020204" pitchFamily="34" charset="0"/>
              <a:buChar char="•"/>
            </a:pPr>
            <a:r>
              <a:rPr lang="en-US" sz="2000" dirty="0"/>
              <a:t>Made class based and function based views in views.py.</a:t>
            </a:r>
          </a:p>
          <a:p>
            <a:pPr marL="285750" indent="-285750">
              <a:buFont typeface="Arial" panose="020B0604020202020204" pitchFamily="34" charset="0"/>
              <a:buChar char="•"/>
            </a:pPr>
            <a:r>
              <a:rPr lang="en-US" sz="2000" dirty="0"/>
              <a:t>Worked on UI templates.</a:t>
            </a:r>
          </a:p>
          <a:p>
            <a:pPr marL="285750" indent="-285750">
              <a:buFont typeface="Arial" panose="020B0604020202020204" pitchFamily="34" charset="0"/>
              <a:buChar char="•"/>
            </a:pPr>
            <a:r>
              <a:rPr lang="en-US" sz="2000" dirty="0"/>
              <a:t>Developed forms for new posts in forms.py. </a:t>
            </a:r>
          </a:p>
          <a:p>
            <a:pPr marL="285750" indent="-285750">
              <a:buFont typeface="Arial" panose="020B0604020202020204" pitchFamily="34" charset="0"/>
              <a:buChar char="•"/>
            </a:pPr>
            <a:r>
              <a:rPr lang="en-US" sz="2000" dirty="0"/>
              <a:t>Utilized signals for updating profile.</a:t>
            </a:r>
          </a:p>
          <a:p>
            <a:pPr marL="285750" indent="-285750">
              <a:buFont typeface="Arial" panose="020B0604020202020204" pitchFamily="34" charset="0"/>
              <a:buChar char="•"/>
            </a:pPr>
            <a:r>
              <a:rPr lang="en-US" sz="2000" dirty="0">
                <a:latin typeface="Inter" panose="020B0604020202020204" charset="0"/>
                <a:ea typeface="Inter" panose="020B0604020202020204" charset="0"/>
              </a:rPr>
              <a:t>Established</a:t>
            </a:r>
            <a:r>
              <a:rPr lang="en-US" sz="2000" dirty="0"/>
              <a:t> entities and fields for post app in models.py.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pic>
        <p:nvPicPr>
          <p:cNvPr id="4" name="Picture 3">
            <a:hlinkClick r:id="rId2"/>
            <a:extLst>
              <a:ext uri="{FF2B5EF4-FFF2-40B4-BE49-F238E27FC236}">
                <a16:creationId xmlns:a16="http://schemas.microsoft.com/office/drawing/2014/main" id="{F144FD80-C977-4538-B65E-ADA8C2183AF3}"/>
              </a:ext>
            </a:extLst>
          </p:cNvPr>
          <p:cNvPicPr>
            <a:picLocks noChangeAspect="1"/>
          </p:cNvPicPr>
          <p:nvPr/>
        </p:nvPicPr>
        <p:blipFill>
          <a:blip r:embed="rId3"/>
          <a:stretch>
            <a:fillRect/>
          </a:stretch>
        </p:blipFill>
        <p:spPr>
          <a:xfrm>
            <a:off x="309246" y="296523"/>
            <a:ext cx="586531" cy="430815"/>
          </a:xfrm>
          <a:prstGeom prst="rect">
            <a:avLst/>
          </a:prstGeom>
        </p:spPr>
      </p:pic>
    </p:spTree>
    <p:extLst>
      <p:ext uri="{BB962C8B-B14F-4D97-AF65-F5344CB8AC3E}">
        <p14:creationId xmlns:p14="http://schemas.microsoft.com/office/powerpoint/2010/main" val="81280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69872EF-16F9-441B-BB82-346D3E689780}"/>
              </a:ext>
            </a:extLst>
          </p:cNvPr>
          <p:cNvSpPr>
            <a:spLocks noGrp="1"/>
          </p:cNvSpPr>
          <p:nvPr>
            <p:ph type="subTitle" idx="1"/>
          </p:nvPr>
        </p:nvSpPr>
        <p:spPr>
          <a:xfrm>
            <a:off x="488295" y="887770"/>
            <a:ext cx="8167409" cy="806352"/>
          </a:xfrm>
        </p:spPr>
        <p:txBody>
          <a:bodyPr/>
          <a:lstStyle/>
          <a:p>
            <a:r>
              <a:rPr lang="en-US" sz="4800" dirty="0">
                <a:latin typeface="Rubik Light" panose="020B0604020202020204" charset="-79"/>
                <a:cs typeface="Rubik Light" panose="020B0604020202020204" charset="-79"/>
              </a:rPr>
              <a:t>Integration of the Apps</a:t>
            </a:r>
            <a:endParaRPr lang="en-IN" sz="4800" dirty="0">
              <a:latin typeface="Rubik Light" panose="020B0604020202020204" charset="-79"/>
              <a:cs typeface="Rubik Light" panose="020B0604020202020204" charset="-79"/>
            </a:endParaRPr>
          </a:p>
        </p:txBody>
      </p:sp>
      <p:sp>
        <p:nvSpPr>
          <p:cNvPr id="7" name="TextBox 6">
            <a:extLst>
              <a:ext uri="{FF2B5EF4-FFF2-40B4-BE49-F238E27FC236}">
                <a16:creationId xmlns:a16="http://schemas.microsoft.com/office/drawing/2014/main" id="{3B40773C-9390-4526-BDBF-61AA5FA87B69}"/>
              </a:ext>
            </a:extLst>
          </p:cNvPr>
          <p:cNvSpPr txBox="1"/>
          <p:nvPr/>
        </p:nvSpPr>
        <p:spPr>
          <a:xfrm>
            <a:off x="1041991" y="2018218"/>
            <a:ext cx="6932428" cy="1631216"/>
          </a:xfrm>
          <a:prstGeom prst="rect">
            <a:avLst/>
          </a:prstGeom>
          <a:noFill/>
        </p:spPr>
        <p:txBody>
          <a:bodyPr wrap="square" rtlCol="0">
            <a:spAutoFit/>
          </a:bodyPr>
          <a:lstStyle/>
          <a:p>
            <a:r>
              <a:rPr lang="en-US" sz="2000" dirty="0"/>
              <a:t>Both apps could not run individually and needed to be fused  together for a rich UI experience. Hence we took help of Django documentation and various sites like the medium and </a:t>
            </a:r>
            <a:r>
              <a:rPr lang="en-US" sz="2000" dirty="0" err="1"/>
              <a:t>stackoverflow</a:t>
            </a:r>
            <a:r>
              <a:rPr lang="en-US" sz="2000" dirty="0"/>
              <a:t> to achieve the amalgamation of both the apps.</a:t>
            </a:r>
            <a:endParaRPr lang="en-IN" sz="2000" dirty="0"/>
          </a:p>
        </p:txBody>
      </p:sp>
      <p:pic>
        <p:nvPicPr>
          <p:cNvPr id="4" name="Picture 3">
            <a:hlinkClick r:id="rId2"/>
            <a:extLst>
              <a:ext uri="{FF2B5EF4-FFF2-40B4-BE49-F238E27FC236}">
                <a16:creationId xmlns:a16="http://schemas.microsoft.com/office/drawing/2014/main" id="{829CDE03-F3CA-45E4-9D99-CFFCC5CD9303}"/>
              </a:ext>
            </a:extLst>
          </p:cNvPr>
          <p:cNvPicPr>
            <a:picLocks noChangeAspect="1"/>
          </p:cNvPicPr>
          <p:nvPr/>
        </p:nvPicPr>
        <p:blipFill>
          <a:blip r:embed="rId3"/>
          <a:stretch>
            <a:fillRect/>
          </a:stretch>
        </p:blipFill>
        <p:spPr>
          <a:xfrm>
            <a:off x="316335" y="348266"/>
            <a:ext cx="586531" cy="430815"/>
          </a:xfrm>
          <a:prstGeom prst="rect">
            <a:avLst/>
          </a:prstGeom>
        </p:spPr>
      </p:pic>
    </p:spTree>
    <p:extLst>
      <p:ext uri="{BB962C8B-B14F-4D97-AF65-F5344CB8AC3E}">
        <p14:creationId xmlns:p14="http://schemas.microsoft.com/office/powerpoint/2010/main" val="390965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IMAGE IS WORTH A </a:t>
            </a:r>
            <a:r>
              <a:rPr lang="en" dirty="0">
                <a:highlight>
                  <a:schemeClr val="lt2"/>
                </a:highlight>
              </a:rPr>
              <a:t>THOUSAND WORDS</a:t>
            </a:r>
            <a:endParaRPr dirty="0">
              <a:highlight>
                <a:schemeClr val="lt2"/>
              </a:highlight>
            </a:endParaRPr>
          </a:p>
        </p:txBody>
      </p:sp>
      <p:pic>
        <p:nvPicPr>
          <p:cNvPr id="3" name="Picture 2">
            <a:hlinkClick r:id="rId4"/>
            <a:extLst>
              <a:ext uri="{FF2B5EF4-FFF2-40B4-BE49-F238E27FC236}">
                <a16:creationId xmlns:a16="http://schemas.microsoft.com/office/drawing/2014/main" id="{AACFCA2C-91BE-44B7-BFD9-05E0FFC1E0DD}"/>
              </a:ext>
            </a:extLst>
          </p:cNvPr>
          <p:cNvPicPr>
            <a:picLocks noChangeAspect="1"/>
          </p:cNvPicPr>
          <p:nvPr/>
        </p:nvPicPr>
        <p:blipFill>
          <a:blip r:embed="rId5"/>
          <a:stretch>
            <a:fillRect/>
          </a:stretch>
        </p:blipFill>
        <p:spPr>
          <a:xfrm>
            <a:off x="741105" y="2701253"/>
            <a:ext cx="586531" cy="4308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8" name="Google Shape;1337;p51">
            <a:extLst>
              <a:ext uri="{FF2B5EF4-FFF2-40B4-BE49-F238E27FC236}">
                <a16:creationId xmlns:a16="http://schemas.microsoft.com/office/drawing/2014/main" id="{6DF45AAF-F49A-40F6-93D6-BE6BEE8D6ECA}"/>
              </a:ext>
            </a:extLst>
          </p:cNvPr>
          <p:cNvGrpSpPr/>
          <p:nvPr/>
        </p:nvGrpSpPr>
        <p:grpSpPr>
          <a:xfrm>
            <a:off x="5777679" y="1125930"/>
            <a:ext cx="2877224" cy="2082182"/>
            <a:chOff x="4989875" y="1802825"/>
            <a:chExt cx="2002875" cy="1533825"/>
          </a:xfrm>
        </p:grpSpPr>
        <p:sp>
          <p:nvSpPr>
            <p:cNvPr id="9" name="Google Shape;1338;p51">
              <a:extLst>
                <a:ext uri="{FF2B5EF4-FFF2-40B4-BE49-F238E27FC236}">
                  <a16:creationId xmlns:a16="http://schemas.microsoft.com/office/drawing/2014/main" id="{AF558D13-BC53-4BCA-B00F-57B1EAF203E7}"/>
                </a:ext>
              </a:extLst>
            </p:cNvPr>
            <p:cNvSpPr/>
            <p:nvPr/>
          </p:nvSpPr>
          <p:spPr>
            <a:xfrm rot="10800000">
              <a:off x="4990875" y="1928150"/>
              <a:ext cx="2000400" cy="1408500"/>
            </a:xfrm>
            <a:prstGeom prst="round2SameRect">
              <a:avLst>
                <a:gd name="adj1" fmla="val 16667"/>
                <a:gd name="adj2" fmla="val 0"/>
              </a:avLst>
            </a:pr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9;p51">
              <a:extLst>
                <a:ext uri="{FF2B5EF4-FFF2-40B4-BE49-F238E27FC236}">
                  <a16:creationId xmlns:a16="http://schemas.microsoft.com/office/drawing/2014/main" id="{7111EE14-39A7-4F84-A499-AF8B4E1797FF}"/>
                </a:ext>
              </a:extLst>
            </p:cNvPr>
            <p:cNvSpPr/>
            <p:nvPr/>
          </p:nvSpPr>
          <p:spPr>
            <a:xfrm>
              <a:off x="6592200" y="2783925"/>
              <a:ext cx="217450" cy="391000"/>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340;p51">
              <a:extLst>
                <a:ext uri="{FF2B5EF4-FFF2-40B4-BE49-F238E27FC236}">
                  <a16:creationId xmlns:a16="http://schemas.microsoft.com/office/drawing/2014/main" id="{3A94879E-82C9-49D2-A156-69B59C59631C}"/>
                </a:ext>
              </a:extLst>
            </p:cNvPr>
            <p:cNvCxnSpPr/>
            <p:nvPr/>
          </p:nvCxnSpPr>
          <p:spPr>
            <a:xfrm rot="10800000">
              <a:off x="5546550" y="3174500"/>
              <a:ext cx="12651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341;p51">
              <a:extLst>
                <a:ext uri="{FF2B5EF4-FFF2-40B4-BE49-F238E27FC236}">
                  <a16:creationId xmlns:a16="http://schemas.microsoft.com/office/drawing/2014/main" id="{B0FCA5AC-CA3D-4664-BBC7-3E6BFBAB7249}"/>
                </a:ext>
              </a:extLst>
            </p:cNvPr>
            <p:cNvSpPr/>
            <p:nvPr/>
          </p:nvSpPr>
          <p:spPr>
            <a:xfrm>
              <a:off x="6802775" y="1869125"/>
              <a:ext cx="24500" cy="24525"/>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2;p51">
              <a:extLst>
                <a:ext uri="{FF2B5EF4-FFF2-40B4-BE49-F238E27FC236}">
                  <a16:creationId xmlns:a16="http://schemas.microsoft.com/office/drawing/2014/main" id="{1E61555D-8E3C-4362-A828-056158A79020}"/>
                </a:ext>
              </a:extLst>
            </p:cNvPr>
            <p:cNvSpPr/>
            <p:nvPr/>
          </p:nvSpPr>
          <p:spPr>
            <a:xfrm>
              <a:off x="6892050" y="1868825"/>
              <a:ext cx="24825" cy="24600"/>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p51">
              <a:extLst>
                <a:ext uri="{FF2B5EF4-FFF2-40B4-BE49-F238E27FC236}">
                  <a16:creationId xmlns:a16="http://schemas.microsoft.com/office/drawing/2014/main" id="{4862850D-F6D8-4D01-B37B-37F48BC54B6E}"/>
                </a:ext>
              </a:extLst>
            </p:cNvPr>
            <p:cNvSpPr/>
            <p:nvPr/>
          </p:nvSpPr>
          <p:spPr>
            <a:xfrm>
              <a:off x="4989875" y="1802825"/>
              <a:ext cx="2002875" cy="148775"/>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p51">
              <a:extLst>
                <a:ext uri="{FF2B5EF4-FFF2-40B4-BE49-F238E27FC236}">
                  <a16:creationId xmlns:a16="http://schemas.microsoft.com/office/drawing/2014/main" id="{535B909C-B06D-4853-9833-DC2F9E43A9E5}"/>
                </a:ext>
              </a:extLst>
            </p:cNvPr>
            <p:cNvSpPr/>
            <p:nvPr/>
          </p:nvSpPr>
          <p:spPr>
            <a:xfrm>
              <a:off x="6714950" y="1869125"/>
              <a:ext cx="24525" cy="24800"/>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5;p51">
              <a:extLst>
                <a:ext uri="{FF2B5EF4-FFF2-40B4-BE49-F238E27FC236}">
                  <a16:creationId xmlns:a16="http://schemas.microsoft.com/office/drawing/2014/main" id="{2D447363-4E7F-4D38-BD47-2742E73BD9AB}"/>
                </a:ext>
              </a:extLst>
            </p:cNvPr>
            <p:cNvSpPr/>
            <p:nvPr/>
          </p:nvSpPr>
          <p:spPr>
            <a:xfrm>
              <a:off x="5004200" y="1943500"/>
              <a:ext cx="1416900" cy="6900"/>
            </a:xfrm>
            <a:custGeom>
              <a:avLst/>
              <a:gdLst/>
              <a:ahLst/>
              <a:cxnLst/>
              <a:rect l="l" t="t" r="r" b="b"/>
              <a:pathLst>
                <a:path w="56676" h="276" extrusionOk="0">
                  <a:moveTo>
                    <a:pt x="1" y="0"/>
                  </a:moveTo>
                  <a:lnTo>
                    <a:pt x="1" y="204"/>
                  </a:lnTo>
                  <a:lnTo>
                    <a:pt x="25530" y="275"/>
                  </a:lnTo>
                  <a:lnTo>
                    <a:pt x="56675"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6;p51">
              <a:extLst>
                <a:ext uri="{FF2B5EF4-FFF2-40B4-BE49-F238E27FC236}">
                  <a16:creationId xmlns:a16="http://schemas.microsoft.com/office/drawing/2014/main" id="{9068ADEF-04F5-45E7-B2DA-84A13858D0C8}"/>
                </a:ext>
              </a:extLst>
            </p:cNvPr>
            <p:cNvSpPr/>
            <p:nvPr/>
          </p:nvSpPr>
          <p:spPr>
            <a:xfrm>
              <a:off x="5642450" y="1943500"/>
              <a:ext cx="1248750" cy="8100"/>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7;p51">
              <a:extLst>
                <a:ext uri="{FF2B5EF4-FFF2-40B4-BE49-F238E27FC236}">
                  <a16:creationId xmlns:a16="http://schemas.microsoft.com/office/drawing/2014/main" id="{0D86C35A-60AE-4838-9066-1822783EC828}"/>
                </a:ext>
              </a:extLst>
            </p:cNvPr>
            <p:cNvSpPr/>
            <p:nvPr/>
          </p:nvSpPr>
          <p:spPr>
            <a:xfrm>
              <a:off x="6891175" y="1943500"/>
              <a:ext cx="89300" cy="8100"/>
            </a:xfrm>
            <a:custGeom>
              <a:avLst/>
              <a:gdLst/>
              <a:ahLst/>
              <a:cxnLst/>
              <a:rect l="l" t="t" r="r" b="b"/>
              <a:pathLst>
                <a:path w="3572" h="324" extrusionOk="0">
                  <a:moveTo>
                    <a:pt x="0" y="0"/>
                  </a:moveTo>
                  <a:lnTo>
                    <a:pt x="0" y="311"/>
                  </a:lnTo>
                  <a:lnTo>
                    <a:pt x="3572" y="323"/>
                  </a:lnTo>
                  <a:lnTo>
                    <a:pt x="3572"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8;p51">
              <a:extLst>
                <a:ext uri="{FF2B5EF4-FFF2-40B4-BE49-F238E27FC236}">
                  <a16:creationId xmlns:a16="http://schemas.microsoft.com/office/drawing/2014/main" id="{8BB2AA4F-2250-4B03-A989-60D0325D5511}"/>
                </a:ext>
              </a:extLst>
            </p:cNvPr>
            <p:cNvSpPr/>
            <p:nvPr/>
          </p:nvSpPr>
          <p:spPr>
            <a:xfrm>
              <a:off x="4993750" y="1933050"/>
              <a:ext cx="1997475" cy="18550"/>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9;p51">
              <a:extLst>
                <a:ext uri="{FF2B5EF4-FFF2-40B4-BE49-F238E27FC236}">
                  <a16:creationId xmlns:a16="http://schemas.microsoft.com/office/drawing/2014/main" id="{E721DD56-24D7-499A-8C0A-7D4D0B591400}"/>
                </a:ext>
              </a:extLst>
            </p:cNvPr>
            <p:cNvSpPr/>
            <p:nvPr/>
          </p:nvSpPr>
          <p:spPr>
            <a:xfrm>
              <a:off x="6421075" y="1939625"/>
              <a:ext cx="470125" cy="3900"/>
            </a:xfrm>
            <a:custGeom>
              <a:avLst/>
              <a:gdLst/>
              <a:ahLst/>
              <a:cxnLst/>
              <a:rect l="l" t="t" r="r" b="b"/>
              <a:pathLst>
                <a:path w="18805" h="156" extrusionOk="0">
                  <a:moveTo>
                    <a:pt x="18804" y="0"/>
                  </a:moveTo>
                  <a:lnTo>
                    <a:pt x="0" y="155"/>
                  </a:lnTo>
                  <a:lnTo>
                    <a:pt x="18804" y="155"/>
                  </a:lnTo>
                  <a:lnTo>
                    <a:pt x="1880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0;p51">
              <a:extLst>
                <a:ext uri="{FF2B5EF4-FFF2-40B4-BE49-F238E27FC236}">
                  <a16:creationId xmlns:a16="http://schemas.microsoft.com/office/drawing/2014/main" id="{46B83F9F-56B0-48C5-B674-3BE8F636EE32}"/>
                </a:ext>
              </a:extLst>
            </p:cNvPr>
            <p:cNvSpPr/>
            <p:nvPr/>
          </p:nvSpPr>
          <p:spPr>
            <a:xfrm>
              <a:off x="4999125" y="1938125"/>
              <a:ext cx="1986725" cy="13475"/>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1;p51">
              <a:extLst>
                <a:ext uri="{FF2B5EF4-FFF2-40B4-BE49-F238E27FC236}">
                  <a16:creationId xmlns:a16="http://schemas.microsoft.com/office/drawing/2014/main" id="{2DF46465-756F-4B4B-B389-3E01A8E69AFF}"/>
                </a:ext>
              </a:extLst>
            </p:cNvPr>
            <p:cNvSpPr/>
            <p:nvPr/>
          </p:nvSpPr>
          <p:spPr>
            <a:xfrm>
              <a:off x="6881600" y="1858375"/>
              <a:ext cx="46025" cy="460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2;p51">
              <a:extLst>
                <a:ext uri="{FF2B5EF4-FFF2-40B4-BE49-F238E27FC236}">
                  <a16:creationId xmlns:a16="http://schemas.microsoft.com/office/drawing/2014/main" id="{EEB741EC-D397-421D-95CF-FF9C36B4FA2C}"/>
                </a:ext>
              </a:extLst>
            </p:cNvPr>
            <p:cNvSpPr/>
            <p:nvPr/>
          </p:nvSpPr>
          <p:spPr>
            <a:xfrm>
              <a:off x="6792025" y="1858375"/>
              <a:ext cx="46000" cy="460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3;p51">
              <a:extLst>
                <a:ext uri="{FF2B5EF4-FFF2-40B4-BE49-F238E27FC236}">
                  <a16:creationId xmlns:a16="http://schemas.microsoft.com/office/drawing/2014/main" id="{FB7438BC-3FD8-4BFD-A798-8F00C9C6DC8D}"/>
                </a:ext>
              </a:extLst>
            </p:cNvPr>
            <p:cNvSpPr/>
            <p:nvPr/>
          </p:nvSpPr>
          <p:spPr>
            <a:xfrm>
              <a:off x="6704200" y="1858675"/>
              <a:ext cx="46025" cy="460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4;p51">
              <a:extLst>
                <a:ext uri="{FF2B5EF4-FFF2-40B4-BE49-F238E27FC236}">
                  <a16:creationId xmlns:a16="http://schemas.microsoft.com/office/drawing/2014/main" id="{75EF2FD6-C283-4D71-8EFA-4D3AEF720C70}"/>
                </a:ext>
              </a:extLst>
            </p:cNvPr>
            <p:cNvSpPr/>
            <p:nvPr/>
          </p:nvSpPr>
          <p:spPr>
            <a:xfrm>
              <a:off x="6364925" y="2381925"/>
              <a:ext cx="96475" cy="135025"/>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5;p51">
              <a:extLst>
                <a:ext uri="{FF2B5EF4-FFF2-40B4-BE49-F238E27FC236}">
                  <a16:creationId xmlns:a16="http://schemas.microsoft.com/office/drawing/2014/main" id="{CEB26D23-9F1A-4C39-ABF1-1969570A5E3E}"/>
                </a:ext>
              </a:extLst>
            </p:cNvPr>
            <p:cNvSpPr/>
            <p:nvPr/>
          </p:nvSpPr>
          <p:spPr>
            <a:xfrm>
              <a:off x="6519325" y="2314750"/>
              <a:ext cx="34075" cy="10350"/>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6;p51">
              <a:extLst>
                <a:ext uri="{FF2B5EF4-FFF2-40B4-BE49-F238E27FC236}">
                  <a16:creationId xmlns:a16="http://schemas.microsoft.com/office/drawing/2014/main" id="{0C018799-6601-40A9-81B0-55DCD98C7181}"/>
                </a:ext>
              </a:extLst>
            </p:cNvPr>
            <p:cNvSpPr/>
            <p:nvPr/>
          </p:nvSpPr>
          <p:spPr>
            <a:xfrm>
              <a:off x="6562325" y="2177350"/>
              <a:ext cx="15275" cy="30775"/>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7;p51">
              <a:extLst>
                <a:ext uri="{FF2B5EF4-FFF2-40B4-BE49-F238E27FC236}">
                  <a16:creationId xmlns:a16="http://schemas.microsoft.com/office/drawing/2014/main" id="{69CB44DA-97D6-4101-A596-D81239DF3AB2}"/>
                </a:ext>
              </a:extLst>
            </p:cNvPr>
            <p:cNvSpPr/>
            <p:nvPr/>
          </p:nvSpPr>
          <p:spPr>
            <a:xfrm>
              <a:off x="6482600" y="2177350"/>
              <a:ext cx="61225" cy="95000"/>
            </a:xfrm>
            <a:custGeom>
              <a:avLst/>
              <a:gdLst/>
              <a:ahLst/>
              <a:cxnLst/>
              <a:rect l="l" t="t" r="r" b="b"/>
              <a:pathLst>
                <a:path w="2449" h="3800" extrusionOk="0">
                  <a:moveTo>
                    <a:pt x="0" y="1"/>
                  </a:moveTo>
                  <a:lnTo>
                    <a:pt x="0" y="3417"/>
                  </a:lnTo>
                  <a:lnTo>
                    <a:pt x="263" y="3800"/>
                  </a:lnTo>
                  <a:lnTo>
                    <a:pt x="2449" y="3800"/>
                  </a:lnTo>
                  <a:lnTo>
                    <a:pt x="585"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8;p51">
              <a:extLst>
                <a:ext uri="{FF2B5EF4-FFF2-40B4-BE49-F238E27FC236}">
                  <a16:creationId xmlns:a16="http://schemas.microsoft.com/office/drawing/2014/main" id="{4B13B188-DCCD-4286-95BA-8192156A84AE}"/>
                </a:ext>
              </a:extLst>
            </p:cNvPr>
            <p:cNvSpPr/>
            <p:nvPr/>
          </p:nvSpPr>
          <p:spPr>
            <a:xfrm>
              <a:off x="6019350" y="2487375"/>
              <a:ext cx="442050" cy="300775"/>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9;p51">
              <a:extLst>
                <a:ext uri="{FF2B5EF4-FFF2-40B4-BE49-F238E27FC236}">
                  <a16:creationId xmlns:a16="http://schemas.microsoft.com/office/drawing/2014/main" id="{6AA41CA1-FD18-46E8-83AE-F8589744DC4F}"/>
                </a:ext>
              </a:extLst>
            </p:cNvPr>
            <p:cNvSpPr/>
            <p:nvPr/>
          </p:nvSpPr>
          <p:spPr>
            <a:xfrm>
              <a:off x="6232325" y="2619075"/>
              <a:ext cx="102450" cy="102475"/>
            </a:xfrm>
            <a:custGeom>
              <a:avLst/>
              <a:gdLst/>
              <a:ahLst/>
              <a:cxnLst/>
              <a:rect l="l" t="t" r="r" b="b"/>
              <a:pathLst>
                <a:path w="4098" h="4099" extrusionOk="0">
                  <a:moveTo>
                    <a:pt x="0" y="0"/>
                  </a:moveTo>
                  <a:lnTo>
                    <a:pt x="0" y="4098"/>
                  </a:lnTo>
                  <a:lnTo>
                    <a:pt x="4097" y="4098"/>
                  </a:lnTo>
                  <a:lnTo>
                    <a:pt x="4097"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0;p51">
              <a:extLst>
                <a:ext uri="{FF2B5EF4-FFF2-40B4-BE49-F238E27FC236}">
                  <a16:creationId xmlns:a16="http://schemas.microsoft.com/office/drawing/2014/main" id="{BEC6F468-0308-4216-9C2D-503FCF0EF46F}"/>
                </a:ext>
              </a:extLst>
            </p:cNvPr>
            <p:cNvSpPr/>
            <p:nvPr/>
          </p:nvSpPr>
          <p:spPr>
            <a:xfrm>
              <a:off x="5470125" y="2081175"/>
              <a:ext cx="20025" cy="4500"/>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1;p51">
              <a:extLst>
                <a:ext uri="{FF2B5EF4-FFF2-40B4-BE49-F238E27FC236}">
                  <a16:creationId xmlns:a16="http://schemas.microsoft.com/office/drawing/2014/main" id="{D8FC09DC-A387-45F9-AD29-CF42D62D95BA}"/>
                </a:ext>
              </a:extLst>
            </p:cNvPr>
            <p:cNvSpPr/>
            <p:nvPr/>
          </p:nvSpPr>
          <p:spPr>
            <a:xfrm>
              <a:off x="6497525" y="2619975"/>
              <a:ext cx="103975" cy="100975"/>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2;p51">
              <a:extLst>
                <a:ext uri="{FF2B5EF4-FFF2-40B4-BE49-F238E27FC236}">
                  <a16:creationId xmlns:a16="http://schemas.microsoft.com/office/drawing/2014/main" id="{BF03827B-A7A4-428B-B699-15970F459DE9}"/>
                </a:ext>
              </a:extLst>
            </p:cNvPr>
            <p:cNvSpPr/>
            <p:nvPr/>
          </p:nvSpPr>
          <p:spPr>
            <a:xfrm>
              <a:off x="5998450" y="2081175"/>
              <a:ext cx="811200" cy="525675"/>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3;p51">
              <a:extLst>
                <a:ext uri="{FF2B5EF4-FFF2-40B4-BE49-F238E27FC236}">
                  <a16:creationId xmlns:a16="http://schemas.microsoft.com/office/drawing/2014/main" id="{6A39CEB8-6A85-4284-B6E3-C2E0CA559045}"/>
                </a:ext>
              </a:extLst>
            </p:cNvPr>
            <p:cNvSpPr/>
            <p:nvPr/>
          </p:nvSpPr>
          <p:spPr>
            <a:xfrm>
              <a:off x="6068650" y="2219450"/>
              <a:ext cx="296300" cy="296300"/>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4;p51">
              <a:extLst>
                <a:ext uri="{FF2B5EF4-FFF2-40B4-BE49-F238E27FC236}">
                  <a16:creationId xmlns:a16="http://schemas.microsoft.com/office/drawing/2014/main" id="{2C76DBF2-2656-4875-BBA9-70C5A490F8A7}"/>
                </a:ext>
              </a:extLst>
            </p:cNvPr>
            <p:cNvSpPr/>
            <p:nvPr/>
          </p:nvSpPr>
          <p:spPr>
            <a:xfrm>
              <a:off x="6123875" y="2274725"/>
              <a:ext cx="185525" cy="185800"/>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rgbClr val="EC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5;p51">
              <a:extLst>
                <a:ext uri="{FF2B5EF4-FFF2-40B4-BE49-F238E27FC236}">
                  <a16:creationId xmlns:a16="http://schemas.microsoft.com/office/drawing/2014/main" id="{FF5D002D-358E-4716-B281-62AE4F03F9F9}"/>
                </a:ext>
              </a:extLst>
            </p:cNvPr>
            <p:cNvSpPr/>
            <p:nvPr/>
          </p:nvSpPr>
          <p:spPr>
            <a:xfrm>
              <a:off x="6439875" y="2134625"/>
              <a:ext cx="57375" cy="128175"/>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6;p51">
              <a:extLst>
                <a:ext uri="{FF2B5EF4-FFF2-40B4-BE49-F238E27FC236}">
                  <a16:creationId xmlns:a16="http://schemas.microsoft.com/office/drawing/2014/main" id="{168E6D72-A444-4E1E-914C-8F61A3C6CCB2}"/>
                </a:ext>
              </a:extLst>
            </p:cNvPr>
            <p:cNvSpPr/>
            <p:nvPr/>
          </p:nvSpPr>
          <p:spPr>
            <a:xfrm>
              <a:off x="6541425" y="2134625"/>
              <a:ext cx="78575" cy="152675"/>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7;p51">
              <a:extLst>
                <a:ext uri="{FF2B5EF4-FFF2-40B4-BE49-F238E27FC236}">
                  <a16:creationId xmlns:a16="http://schemas.microsoft.com/office/drawing/2014/main" id="{A44ED446-B85E-4149-9C08-5F269038A8EB}"/>
                </a:ext>
              </a:extLst>
            </p:cNvPr>
            <p:cNvSpPr/>
            <p:nvPr/>
          </p:nvSpPr>
          <p:spPr>
            <a:xfrm>
              <a:off x="6489175" y="2272325"/>
              <a:ext cx="68700" cy="42450"/>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8;p51">
              <a:extLst>
                <a:ext uri="{FF2B5EF4-FFF2-40B4-BE49-F238E27FC236}">
                  <a16:creationId xmlns:a16="http://schemas.microsoft.com/office/drawing/2014/main" id="{BEA9BC6B-FF45-4A28-9D2A-05F3FDEFCBBC}"/>
                </a:ext>
              </a:extLst>
            </p:cNvPr>
            <p:cNvSpPr/>
            <p:nvPr/>
          </p:nvSpPr>
          <p:spPr>
            <a:xfrm>
              <a:off x="6439875" y="2303400"/>
              <a:ext cx="8100" cy="11375"/>
            </a:xfrm>
            <a:custGeom>
              <a:avLst/>
              <a:gdLst/>
              <a:ahLst/>
              <a:cxnLst/>
              <a:rect l="l" t="t" r="r" b="b"/>
              <a:pathLst>
                <a:path w="324" h="455" extrusionOk="0">
                  <a:moveTo>
                    <a:pt x="0" y="0"/>
                  </a:moveTo>
                  <a:lnTo>
                    <a:pt x="0" y="454"/>
                  </a:lnTo>
                  <a:lnTo>
                    <a:pt x="324" y="454"/>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9;p51">
              <a:extLst>
                <a:ext uri="{FF2B5EF4-FFF2-40B4-BE49-F238E27FC236}">
                  <a16:creationId xmlns:a16="http://schemas.microsoft.com/office/drawing/2014/main" id="{4F631DAF-D8D1-4AEE-92D3-34C8941BFE7B}"/>
                </a:ext>
              </a:extLst>
            </p:cNvPr>
            <p:cNvSpPr/>
            <p:nvPr/>
          </p:nvSpPr>
          <p:spPr>
            <a:xfrm>
              <a:off x="6189900" y="2576650"/>
              <a:ext cx="187275" cy="187300"/>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0;p51">
              <a:extLst>
                <a:ext uri="{FF2B5EF4-FFF2-40B4-BE49-F238E27FC236}">
                  <a16:creationId xmlns:a16="http://schemas.microsoft.com/office/drawing/2014/main" id="{A57C64CD-EEA5-4A96-8FD9-EBDC20B0A13E}"/>
                </a:ext>
              </a:extLst>
            </p:cNvPr>
            <p:cNvSpPr/>
            <p:nvPr/>
          </p:nvSpPr>
          <p:spPr>
            <a:xfrm>
              <a:off x="6461375" y="2591600"/>
              <a:ext cx="36175" cy="146075"/>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1;p51">
              <a:extLst>
                <a:ext uri="{FF2B5EF4-FFF2-40B4-BE49-F238E27FC236}">
                  <a16:creationId xmlns:a16="http://schemas.microsoft.com/office/drawing/2014/main" id="{512B96D3-585C-43C7-89AD-4942544E4A2F}"/>
                </a:ext>
              </a:extLst>
            </p:cNvPr>
            <p:cNvSpPr/>
            <p:nvPr/>
          </p:nvSpPr>
          <p:spPr>
            <a:xfrm>
              <a:off x="6461375" y="2460175"/>
              <a:ext cx="31925" cy="64700"/>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2;p51">
              <a:extLst>
                <a:ext uri="{FF2B5EF4-FFF2-40B4-BE49-F238E27FC236}">
                  <a16:creationId xmlns:a16="http://schemas.microsoft.com/office/drawing/2014/main" id="{DAF98E32-EEAB-4F43-9F75-B547A0BD8F78}"/>
                </a:ext>
              </a:extLst>
            </p:cNvPr>
            <p:cNvSpPr/>
            <p:nvPr/>
          </p:nvSpPr>
          <p:spPr>
            <a:xfrm>
              <a:off x="5663050" y="2964325"/>
              <a:ext cx="216875" cy="210600"/>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3;p51">
              <a:extLst>
                <a:ext uri="{FF2B5EF4-FFF2-40B4-BE49-F238E27FC236}">
                  <a16:creationId xmlns:a16="http://schemas.microsoft.com/office/drawing/2014/main" id="{30BE345B-A297-49C2-8290-62CE840EE3D3}"/>
                </a:ext>
              </a:extLst>
            </p:cNvPr>
            <p:cNvSpPr/>
            <p:nvPr/>
          </p:nvSpPr>
          <p:spPr>
            <a:xfrm>
              <a:off x="6476625" y="3090075"/>
              <a:ext cx="49600" cy="84850"/>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4;p51">
              <a:extLst>
                <a:ext uri="{FF2B5EF4-FFF2-40B4-BE49-F238E27FC236}">
                  <a16:creationId xmlns:a16="http://schemas.microsoft.com/office/drawing/2014/main" id="{0562A789-6160-490E-ABC5-B8F34748F6B3}"/>
                </a:ext>
              </a:extLst>
            </p:cNvPr>
            <p:cNvSpPr/>
            <p:nvPr/>
          </p:nvSpPr>
          <p:spPr>
            <a:xfrm>
              <a:off x="6086575" y="2721875"/>
              <a:ext cx="411875" cy="453050"/>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5;p51">
              <a:extLst>
                <a:ext uri="{FF2B5EF4-FFF2-40B4-BE49-F238E27FC236}">
                  <a16:creationId xmlns:a16="http://schemas.microsoft.com/office/drawing/2014/main" id="{31C42ACD-A73A-4AAD-85C1-B5954C7CE89F}"/>
                </a:ext>
              </a:extLst>
            </p:cNvPr>
            <p:cNvSpPr/>
            <p:nvPr/>
          </p:nvSpPr>
          <p:spPr>
            <a:xfrm>
              <a:off x="5908850" y="3169525"/>
              <a:ext cx="10775" cy="5400"/>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6;p51">
              <a:extLst>
                <a:ext uri="{FF2B5EF4-FFF2-40B4-BE49-F238E27FC236}">
                  <a16:creationId xmlns:a16="http://schemas.microsoft.com/office/drawing/2014/main" id="{E59E97F4-4B04-438E-8B64-B0B6FA60C966}"/>
                </a:ext>
              </a:extLst>
            </p:cNvPr>
            <p:cNvSpPr/>
            <p:nvPr/>
          </p:nvSpPr>
          <p:spPr>
            <a:xfrm>
              <a:off x="6224825" y="2722400"/>
              <a:ext cx="152350" cy="41550"/>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7;p51">
              <a:extLst>
                <a:ext uri="{FF2B5EF4-FFF2-40B4-BE49-F238E27FC236}">
                  <a16:creationId xmlns:a16="http://schemas.microsoft.com/office/drawing/2014/main" id="{D0232EF0-1513-4004-AF8C-DF61B9DAE835}"/>
                </a:ext>
              </a:extLst>
            </p:cNvPr>
            <p:cNvSpPr/>
            <p:nvPr/>
          </p:nvSpPr>
          <p:spPr>
            <a:xfrm>
              <a:off x="6461375" y="2729875"/>
              <a:ext cx="26300" cy="11075"/>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8;p51">
              <a:extLst>
                <a:ext uri="{FF2B5EF4-FFF2-40B4-BE49-F238E27FC236}">
                  <a16:creationId xmlns:a16="http://schemas.microsoft.com/office/drawing/2014/main" id="{7ED06AC3-8542-4B1D-8DD7-83081574A4AB}"/>
                </a:ext>
              </a:extLst>
            </p:cNvPr>
            <p:cNvSpPr/>
            <p:nvPr/>
          </p:nvSpPr>
          <p:spPr>
            <a:xfrm>
              <a:off x="5450100" y="2080500"/>
              <a:ext cx="20050" cy="700"/>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9;p51">
              <a:extLst>
                <a:ext uri="{FF2B5EF4-FFF2-40B4-BE49-F238E27FC236}">
                  <a16:creationId xmlns:a16="http://schemas.microsoft.com/office/drawing/2014/main" id="{D1DE357D-D611-4D53-8E48-49E0853208BC}"/>
                </a:ext>
              </a:extLst>
            </p:cNvPr>
            <p:cNvSpPr/>
            <p:nvPr/>
          </p:nvSpPr>
          <p:spPr>
            <a:xfrm>
              <a:off x="5490125" y="1984700"/>
              <a:ext cx="508350" cy="96500"/>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0;p51">
              <a:extLst>
                <a:ext uri="{FF2B5EF4-FFF2-40B4-BE49-F238E27FC236}">
                  <a16:creationId xmlns:a16="http://schemas.microsoft.com/office/drawing/2014/main" id="{4D1CBF2D-330E-4611-B361-F2223FA20869}"/>
                </a:ext>
              </a:extLst>
            </p:cNvPr>
            <p:cNvSpPr/>
            <p:nvPr/>
          </p:nvSpPr>
          <p:spPr>
            <a:xfrm>
              <a:off x="5294200" y="2081175"/>
              <a:ext cx="774475" cy="50837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1;p51">
              <a:extLst>
                <a:ext uri="{FF2B5EF4-FFF2-40B4-BE49-F238E27FC236}">
                  <a16:creationId xmlns:a16="http://schemas.microsoft.com/office/drawing/2014/main" id="{9AE413C0-0C64-4041-A2D3-E70697A77D56}"/>
                </a:ext>
              </a:extLst>
            </p:cNvPr>
            <p:cNvSpPr/>
            <p:nvPr/>
          </p:nvSpPr>
          <p:spPr>
            <a:xfrm>
              <a:off x="6068650" y="2245750"/>
              <a:ext cx="15850" cy="125450"/>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2;p51">
              <a:extLst>
                <a:ext uri="{FF2B5EF4-FFF2-40B4-BE49-F238E27FC236}">
                  <a16:creationId xmlns:a16="http://schemas.microsoft.com/office/drawing/2014/main" id="{C56ACD75-2CAC-41F1-A484-49BFA3B80800}"/>
                </a:ext>
              </a:extLst>
            </p:cNvPr>
            <p:cNvSpPr/>
            <p:nvPr/>
          </p:nvSpPr>
          <p:spPr>
            <a:xfrm>
              <a:off x="5513125" y="2373275"/>
              <a:ext cx="555550" cy="446675"/>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3;p51">
              <a:extLst>
                <a:ext uri="{FF2B5EF4-FFF2-40B4-BE49-F238E27FC236}">
                  <a16:creationId xmlns:a16="http://schemas.microsoft.com/office/drawing/2014/main" id="{93169F25-4E50-432F-92E7-E74E0CCF3E9B}"/>
                </a:ext>
              </a:extLst>
            </p:cNvPr>
            <p:cNvSpPr/>
            <p:nvPr/>
          </p:nvSpPr>
          <p:spPr>
            <a:xfrm>
              <a:off x="5559725" y="2751075"/>
              <a:ext cx="5400" cy="10175"/>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4;p51">
              <a:extLst>
                <a:ext uri="{FF2B5EF4-FFF2-40B4-BE49-F238E27FC236}">
                  <a16:creationId xmlns:a16="http://schemas.microsoft.com/office/drawing/2014/main" id="{558BA7C5-5781-4C30-8F19-2249DF8F4B79}"/>
                </a:ext>
              </a:extLst>
            </p:cNvPr>
            <p:cNvSpPr/>
            <p:nvPr/>
          </p:nvSpPr>
          <p:spPr>
            <a:xfrm>
              <a:off x="5543875" y="2709875"/>
              <a:ext cx="5725" cy="17925"/>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5;p51">
              <a:extLst>
                <a:ext uri="{FF2B5EF4-FFF2-40B4-BE49-F238E27FC236}">
                  <a16:creationId xmlns:a16="http://schemas.microsoft.com/office/drawing/2014/main" id="{77B91E11-AAC9-4EDA-9C40-26482C905BEA}"/>
                </a:ext>
              </a:extLst>
            </p:cNvPr>
            <p:cNvSpPr/>
            <p:nvPr/>
          </p:nvSpPr>
          <p:spPr>
            <a:xfrm>
              <a:off x="5551650" y="2733475"/>
              <a:ext cx="4800" cy="11375"/>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6;p51">
              <a:extLst>
                <a:ext uri="{FF2B5EF4-FFF2-40B4-BE49-F238E27FC236}">
                  <a16:creationId xmlns:a16="http://schemas.microsoft.com/office/drawing/2014/main" id="{F5338714-E8B9-4B2F-94BD-0A0A6224A9BB}"/>
                </a:ext>
              </a:extLst>
            </p:cNvPr>
            <p:cNvSpPr/>
            <p:nvPr/>
          </p:nvSpPr>
          <p:spPr>
            <a:xfrm>
              <a:off x="5634075" y="2833825"/>
              <a:ext cx="11375" cy="6600"/>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7;p51">
              <a:extLst>
                <a:ext uri="{FF2B5EF4-FFF2-40B4-BE49-F238E27FC236}">
                  <a16:creationId xmlns:a16="http://schemas.microsoft.com/office/drawing/2014/main" id="{33ADA1F2-9816-4A41-920D-5A31707429DA}"/>
                </a:ext>
              </a:extLst>
            </p:cNvPr>
            <p:cNvSpPr/>
            <p:nvPr/>
          </p:nvSpPr>
          <p:spPr>
            <a:xfrm>
              <a:off x="5718600" y="2864575"/>
              <a:ext cx="100975" cy="62150"/>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8;p51">
              <a:extLst>
                <a:ext uri="{FF2B5EF4-FFF2-40B4-BE49-F238E27FC236}">
                  <a16:creationId xmlns:a16="http://schemas.microsoft.com/office/drawing/2014/main" id="{C44DE103-3721-411B-87E0-EFC370939BFC}"/>
                </a:ext>
              </a:extLst>
            </p:cNvPr>
            <p:cNvSpPr/>
            <p:nvPr/>
          </p:nvSpPr>
          <p:spPr>
            <a:xfrm>
              <a:off x="5989800" y="2636100"/>
              <a:ext cx="101850" cy="214475"/>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9;p51">
              <a:extLst>
                <a:ext uri="{FF2B5EF4-FFF2-40B4-BE49-F238E27FC236}">
                  <a16:creationId xmlns:a16="http://schemas.microsoft.com/office/drawing/2014/main" id="{F6E0B17E-ADBC-422F-996D-B3450211DC55}"/>
                </a:ext>
              </a:extLst>
            </p:cNvPr>
            <p:cNvSpPr/>
            <p:nvPr/>
          </p:nvSpPr>
          <p:spPr>
            <a:xfrm>
              <a:off x="5683650" y="2856800"/>
              <a:ext cx="12275" cy="3625"/>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0;p51">
              <a:extLst>
                <a:ext uri="{FF2B5EF4-FFF2-40B4-BE49-F238E27FC236}">
                  <a16:creationId xmlns:a16="http://schemas.microsoft.com/office/drawing/2014/main" id="{28AD99A5-77A1-4BC0-9665-63EF342ABFE2}"/>
                </a:ext>
              </a:extLst>
            </p:cNvPr>
            <p:cNvSpPr/>
            <p:nvPr/>
          </p:nvSpPr>
          <p:spPr>
            <a:xfrm>
              <a:off x="5602425" y="2809025"/>
              <a:ext cx="27800" cy="22125"/>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1;p51">
              <a:extLst>
                <a:ext uri="{FF2B5EF4-FFF2-40B4-BE49-F238E27FC236}">
                  <a16:creationId xmlns:a16="http://schemas.microsoft.com/office/drawing/2014/main" id="{6919D86A-BDBB-48D2-AC3E-2C7FC603950C}"/>
                </a:ext>
              </a:extLst>
            </p:cNvPr>
            <p:cNvSpPr/>
            <p:nvPr/>
          </p:nvSpPr>
          <p:spPr>
            <a:xfrm>
              <a:off x="5650525" y="2843075"/>
              <a:ext cx="10775" cy="5400"/>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2;p51">
              <a:extLst>
                <a:ext uri="{FF2B5EF4-FFF2-40B4-BE49-F238E27FC236}">
                  <a16:creationId xmlns:a16="http://schemas.microsoft.com/office/drawing/2014/main" id="{78780AFE-6940-4E82-B776-471B158190F9}"/>
                </a:ext>
              </a:extLst>
            </p:cNvPr>
            <p:cNvSpPr/>
            <p:nvPr/>
          </p:nvSpPr>
          <p:spPr>
            <a:xfrm>
              <a:off x="5700975" y="2861575"/>
              <a:ext cx="14675" cy="2725"/>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3;p51">
              <a:extLst>
                <a:ext uri="{FF2B5EF4-FFF2-40B4-BE49-F238E27FC236}">
                  <a16:creationId xmlns:a16="http://schemas.microsoft.com/office/drawing/2014/main" id="{9FFA6991-26AF-45EC-BE62-12676ADBEC69}"/>
                </a:ext>
              </a:extLst>
            </p:cNvPr>
            <p:cNvSpPr/>
            <p:nvPr/>
          </p:nvSpPr>
          <p:spPr>
            <a:xfrm>
              <a:off x="5578825" y="2782450"/>
              <a:ext cx="6900" cy="8675"/>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4;p51">
              <a:extLst>
                <a:ext uri="{FF2B5EF4-FFF2-40B4-BE49-F238E27FC236}">
                  <a16:creationId xmlns:a16="http://schemas.microsoft.com/office/drawing/2014/main" id="{AE89663F-7BA5-403F-856C-A09EFA032347}"/>
                </a:ext>
              </a:extLst>
            </p:cNvPr>
            <p:cNvSpPr/>
            <p:nvPr/>
          </p:nvSpPr>
          <p:spPr>
            <a:xfrm>
              <a:off x="5590175" y="2796200"/>
              <a:ext cx="8675" cy="9250"/>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5;p51">
              <a:extLst>
                <a:ext uri="{FF2B5EF4-FFF2-40B4-BE49-F238E27FC236}">
                  <a16:creationId xmlns:a16="http://schemas.microsoft.com/office/drawing/2014/main" id="{D3A7A66E-1A7D-4D08-9FA2-4A52617DEF03}"/>
                </a:ext>
              </a:extLst>
            </p:cNvPr>
            <p:cNvSpPr/>
            <p:nvPr/>
          </p:nvSpPr>
          <p:spPr>
            <a:xfrm>
              <a:off x="5666925" y="2850825"/>
              <a:ext cx="11375" cy="4225"/>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6;p51">
              <a:extLst>
                <a:ext uri="{FF2B5EF4-FFF2-40B4-BE49-F238E27FC236}">
                  <a16:creationId xmlns:a16="http://schemas.microsoft.com/office/drawing/2014/main" id="{75D2636B-9D4F-4EEA-A60D-886D9D1521D5}"/>
                </a:ext>
              </a:extLst>
            </p:cNvPr>
            <p:cNvSpPr/>
            <p:nvPr/>
          </p:nvSpPr>
          <p:spPr>
            <a:xfrm>
              <a:off x="5568675" y="2767525"/>
              <a:ext cx="6000" cy="9275"/>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7;p51">
              <a:extLst>
                <a:ext uri="{FF2B5EF4-FFF2-40B4-BE49-F238E27FC236}">
                  <a16:creationId xmlns:a16="http://schemas.microsoft.com/office/drawing/2014/main" id="{0AB9C93C-B271-423C-82B0-2BEFD80B5EA6}"/>
                </a:ext>
              </a:extLst>
            </p:cNvPr>
            <p:cNvSpPr/>
            <p:nvPr/>
          </p:nvSpPr>
          <p:spPr>
            <a:xfrm>
              <a:off x="6068650" y="2371175"/>
              <a:ext cx="37350" cy="116225"/>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8;p51">
              <a:extLst>
                <a:ext uri="{FF2B5EF4-FFF2-40B4-BE49-F238E27FC236}">
                  <a16:creationId xmlns:a16="http://schemas.microsoft.com/office/drawing/2014/main" id="{41A0608E-2C2A-42D5-8D32-B32F6A5F64D0}"/>
                </a:ext>
              </a:extLst>
            </p:cNvPr>
            <p:cNvSpPr/>
            <p:nvPr/>
          </p:nvSpPr>
          <p:spPr>
            <a:xfrm>
              <a:off x="5790900" y="2821575"/>
              <a:ext cx="280150" cy="173825"/>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9;p51">
              <a:extLst>
                <a:ext uri="{FF2B5EF4-FFF2-40B4-BE49-F238E27FC236}">
                  <a16:creationId xmlns:a16="http://schemas.microsoft.com/office/drawing/2014/main" id="{DF88B87A-DC9A-4834-A9DD-908988BFBA0A}"/>
                </a:ext>
              </a:extLst>
            </p:cNvPr>
            <p:cNvSpPr/>
            <p:nvPr/>
          </p:nvSpPr>
          <p:spPr>
            <a:xfrm>
              <a:off x="5448625" y="2194975"/>
              <a:ext cx="620050" cy="396025"/>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0;p51">
              <a:extLst>
                <a:ext uri="{FF2B5EF4-FFF2-40B4-BE49-F238E27FC236}">
                  <a16:creationId xmlns:a16="http://schemas.microsoft.com/office/drawing/2014/main" id="{C2249FF0-E592-45DF-A3EB-AF98E44456FF}"/>
                </a:ext>
              </a:extLst>
            </p:cNvPr>
            <p:cNvSpPr/>
            <p:nvPr/>
          </p:nvSpPr>
          <p:spPr>
            <a:xfrm>
              <a:off x="6068650" y="2358350"/>
              <a:ext cx="13150" cy="14950"/>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1;p51">
              <a:extLst>
                <a:ext uri="{FF2B5EF4-FFF2-40B4-BE49-F238E27FC236}">
                  <a16:creationId xmlns:a16="http://schemas.microsoft.com/office/drawing/2014/main" id="{2F34EC80-8FFB-4A69-8DF0-38D71A12481A}"/>
                </a:ext>
              </a:extLst>
            </p:cNvPr>
            <p:cNvSpPr/>
            <p:nvPr/>
          </p:nvSpPr>
          <p:spPr>
            <a:xfrm>
              <a:off x="6038775" y="2582350"/>
              <a:ext cx="6875" cy="53775"/>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2;p51">
              <a:extLst>
                <a:ext uri="{FF2B5EF4-FFF2-40B4-BE49-F238E27FC236}">
                  <a16:creationId xmlns:a16="http://schemas.microsoft.com/office/drawing/2014/main" id="{25D0BC34-0506-456A-8268-D3B416689E19}"/>
                </a:ext>
              </a:extLst>
            </p:cNvPr>
            <p:cNvSpPr/>
            <p:nvPr/>
          </p:nvSpPr>
          <p:spPr>
            <a:xfrm>
              <a:off x="5630200" y="2831125"/>
              <a:ext cx="3900" cy="2725"/>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3;p51">
              <a:extLst>
                <a:ext uri="{FF2B5EF4-FFF2-40B4-BE49-F238E27FC236}">
                  <a16:creationId xmlns:a16="http://schemas.microsoft.com/office/drawing/2014/main" id="{6B3CE52E-CFA1-4B4C-BFFD-B6DE484514DC}"/>
                </a:ext>
              </a:extLst>
            </p:cNvPr>
            <p:cNvSpPr/>
            <p:nvPr/>
          </p:nvSpPr>
          <p:spPr>
            <a:xfrm>
              <a:off x="5661275" y="2848450"/>
              <a:ext cx="5675" cy="2400"/>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4;p51">
              <a:extLst>
                <a:ext uri="{FF2B5EF4-FFF2-40B4-BE49-F238E27FC236}">
                  <a16:creationId xmlns:a16="http://schemas.microsoft.com/office/drawing/2014/main" id="{B6D57EAF-2A93-4868-82BD-DD65279049ED}"/>
                </a:ext>
              </a:extLst>
            </p:cNvPr>
            <p:cNvSpPr/>
            <p:nvPr/>
          </p:nvSpPr>
          <p:spPr>
            <a:xfrm>
              <a:off x="5645425" y="2840400"/>
              <a:ext cx="5125" cy="2700"/>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5;p51">
              <a:extLst>
                <a:ext uri="{FF2B5EF4-FFF2-40B4-BE49-F238E27FC236}">
                  <a16:creationId xmlns:a16="http://schemas.microsoft.com/office/drawing/2014/main" id="{5857ACBE-1CE9-432E-A631-7FB488C8F70C}"/>
                </a:ext>
              </a:extLst>
            </p:cNvPr>
            <p:cNvSpPr/>
            <p:nvPr/>
          </p:nvSpPr>
          <p:spPr>
            <a:xfrm>
              <a:off x="5695925" y="2860400"/>
              <a:ext cx="5075" cy="1200"/>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6;p51">
              <a:extLst>
                <a:ext uri="{FF2B5EF4-FFF2-40B4-BE49-F238E27FC236}">
                  <a16:creationId xmlns:a16="http://schemas.microsoft.com/office/drawing/2014/main" id="{BC5165EB-B05D-4A84-B9C2-18680CCACC54}"/>
                </a:ext>
              </a:extLst>
            </p:cNvPr>
            <p:cNvSpPr/>
            <p:nvPr/>
          </p:nvSpPr>
          <p:spPr>
            <a:xfrm>
              <a:off x="5598825" y="2805425"/>
              <a:ext cx="3625" cy="3625"/>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7;p51">
              <a:extLst>
                <a:ext uri="{FF2B5EF4-FFF2-40B4-BE49-F238E27FC236}">
                  <a16:creationId xmlns:a16="http://schemas.microsoft.com/office/drawing/2014/main" id="{EEA67770-C35C-4629-90C7-4C3BD805CDB5}"/>
                </a:ext>
              </a:extLst>
            </p:cNvPr>
            <p:cNvSpPr/>
            <p:nvPr/>
          </p:nvSpPr>
          <p:spPr>
            <a:xfrm>
              <a:off x="5678275" y="2855025"/>
              <a:ext cx="5400" cy="1800"/>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8;p51">
              <a:extLst>
                <a:ext uri="{FF2B5EF4-FFF2-40B4-BE49-F238E27FC236}">
                  <a16:creationId xmlns:a16="http://schemas.microsoft.com/office/drawing/2014/main" id="{D12E468A-2721-4DB4-A33C-DAF1A45E4671}"/>
                </a:ext>
              </a:extLst>
            </p:cNvPr>
            <p:cNvSpPr/>
            <p:nvPr/>
          </p:nvSpPr>
          <p:spPr>
            <a:xfrm>
              <a:off x="5715625" y="2864275"/>
              <a:ext cx="3000" cy="625"/>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9;p51">
              <a:extLst>
                <a:ext uri="{FF2B5EF4-FFF2-40B4-BE49-F238E27FC236}">
                  <a16:creationId xmlns:a16="http://schemas.microsoft.com/office/drawing/2014/main" id="{28682A55-CE46-4375-A72C-689FC26CC1DA}"/>
                </a:ext>
              </a:extLst>
            </p:cNvPr>
            <p:cNvSpPr/>
            <p:nvPr/>
          </p:nvSpPr>
          <p:spPr>
            <a:xfrm>
              <a:off x="5565100" y="2761225"/>
              <a:ext cx="3600" cy="6325"/>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0;p51">
              <a:extLst>
                <a:ext uri="{FF2B5EF4-FFF2-40B4-BE49-F238E27FC236}">
                  <a16:creationId xmlns:a16="http://schemas.microsoft.com/office/drawing/2014/main" id="{0D16A0F8-F088-4A70-B135-A8E62A09DBAA}"/>
                </a:ext>
              </a:extLst>
            </p:cNvPr>
            <p:cNvSpPr/>
            <p:nvPr/>
          </p:nvSpPr>
          <p:spPr>
            <a:xfrm>
              <a:off x="5556425" y="2744825"/>
              <a:ext cx="3325" cy="627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1;p51">
              <a:extLst>
                <a:ext uri="{FF2B5EF4-FFF2-40B4-BE49-F238E27FC236}">
                  <a16:creationId xmlns:a16="http://schemas.microsoft.com/office/drawing/2014/main" id="{23955F8A-79E8-4539-9C57-130DA9C6D475}"/>
                </a:ext>
              </a:extLst>
            </p:cNvPr>
            <p:cNvSpPr/>
            <p:nvPr/>
          </p:nvSpPr>
          <p:spPr>
            <a:xfrm>
              <a:off x="5585700" y="2791100"/>
              <a:ext cx="4500" cy="5125"/>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2;p51">
              <a:extLst>
                <a:ext uri="{FF2B5EF4-FFF2-40B4-BE49-F238E27FC236}">
                  <a16:creationId xmlns:a16="http://schemas.microsoft.com/office/drawing/2014/main" id="{BE8D350B-F4F1-499F-B08C-A548C6FFBCD5}"/>
                </a:ext>
              </a:extLst>
            </p:cNvPr>
            <p:cNvSpPr/>
            <p:nvPr/>
          </p:nvSpPr>
          <p:spPr>
            <a:xfrm>
              <a:off x="5574650" y="2776775"/>
              <a:ext cx="4200" cy="5700"/>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3;p51">
              <a:extLst>
                <a:ext uri="{FF2B5EF4-FFF2-40B4-BE49-F238E27FC236}">
                  <a16:creationId xmlns:a16="http://schemas.microsoft.com/office/drawing/2014/main" id="{2F89B1DA-3A64-45C1-9188-77EC6FA80F54}"/>
                </a:ext>
              </a:extLst>
            </p:cNvPr>
            <p:cNvSpPr/>
            <p:nvPr/>
          </p:nvSpPr>
          <p:spPr>
            <a:xfrm>
              <a:off x="5549575" y="2727775"/>
              <a:ext cx="2100" cy="5725"/>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4;p51">
              <a:extLst>
                <a:ext uri="{FF2B5EF4-FFF2-40B4-BE49-F238E27FC236}">
                  <a16:creationId xmlns:a16="http://schemas.microsoft.com/office/drawing/2014/main" id="{644849FF-C5EF-4ECC-8ABE-FF151FCC2193}"/>
                </a:ext>
              </a:extLst>
            </p:cNvPr>
            <p:cNvSpPr/>
            <p:nvPr/>
          </p:nvSpPr>
          <p:spPr>
            <a:xfrm>
              <a:off x="5531925" y="2535450"/>
              <a:ext cx="523400" cy="380525"/>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p51">
              <a:extLst>
                <a:ext uri="{FF2B5EF4-FFF2-40B4-BE49-F238E27FC236}">
                  <a16:creationId xmlns:a16="http://schemas.microsoft.com/office/drawing/2014/main" id="{AB98BE2F-F749-4811-B442-33ABBC3CE3CA}"/>
                </a:ext>
              </a:extLst>
            </p:cNvPr>
            <p:cNvSpPr/>
            <p:nvPr/>
          </p:nvSpPr>
          <p:spPr>
            <a:xfrm>
              <a:off x="5819550" y="2850550"/>
              <a:ext cx="174150" cy="84125"/>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6;p51">
              <a:extLst>
                <a:ext uri="{FF2B5EF4-FFF2-40B4-BE49-F238E27FC236}">
                  <a16:creationId xmlns:a16="http://schemas.microsoft.com/office/drawing/2014/main" id="{E123C24A-93FD-436C-9FAC-01F54EBE97BD}"/>
                </a:ext>
              </a:extLst>
            </p:cNvPr>
            <p:cNvSpPr/>
            <p:nvPr/>
          </p:nvSpPr>
          <p:spPr>
            <a:xfrm>
              <a:off x="6010700" y="2379475"/>
              <a:ext cx="36475" cy="5982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7;p51">
              <a:extLst>
                <a:ext uri="{FF2B5EF4-FFF2-40B4-BE49-F238E27FC236}">
                  <a16:creationId xmlns:a16="http://schemas.microsoft.com/office/drawing/2014/main" id="{F5F64FD5-D769-4D25-BA2E-58511C3F1195}"/>
                </a:ext>
              </a:extLst>
            </p:cNvPr>
            <p:cNvSpPr/>
            <p:nvPr/>
          </p:nvSpPr>
          <p:spPr>
            <a:xfrm>
              <a:off x="5731750" y="2722975"/>
              <a:ext cx="54375" cy="30825"/>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8;p51">
              <a:extLst>
                <a:ext uri="{FF2B5EF4-FFF2-40B4-BE49-F238E27FC236}">
                  <a16:creationId xmlns:a16="http://schemas.microsoft.com/office/drawing/2014/main" id="{69715FA7-90D9-4AE8-B146-EA59EED52455}"/>
                </a:ext>
              </a:extLst>
            </p:cNvPr>
            <p:cNvSpPr/>
            <p:nvPr/>
          </p:nvSpPr>
          <p:spPr>
            <a:xfrm>
              <a:off x="5716675" y="2508275"/>
              <a:ext cx="162650" cy="109800"/>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9;p51">
              <a:extLst>
                <a:ext uri="{FF2B5EF4-FFF2-40B4-BE49-F238E27FC236}">
                  <a16:creationId xmlns:a16="http://schemas.microsoft.com/office/drawing/2014/main" id="{5250249C-9F3F-4E8E-96D2-6C533476E92E}"/>
                </a:ext>
              </a:extLst>
            </p:cNvPr>
            <p:cNvSpPr/>
            <p:nvPr/>
          </p:nvSpPr>
          <p:spPr>
            <a:xfrm>
              <a:off x="5795350" y="2491950"/>
              <a:ext cx="63350" cy="32475"/>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0;p51">
              <a:extLst>
                <a:ext uri="{FF2B5EF4-FFF2-40B4-BE49-F238E27FC236}">
                  <a16:creationId xmlns:a16="http://schemas.microsoft.com/office/drawing/2014/main" id="{DB41F357-3439-427E-A09A-F428FFF8DE31}"/>
                </a:ext>
              </a:extLst>
            </p:cNvPr>
            <p:cNvSpPr/>
            <p:nvPr/>
          </p:nvSpPr>
          <p:spPr>
            <a:xfrm>
              <a:off x="5684250" y="2287050"/>
              <a:ext cx="131450" cy="50975"/>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1;p51">
              <a:extLst>
                <a:ext uri="{FF2B5EF4-FFF2-40B4-BE49-F238E27FC236}">
                  <a16:creationId xmlns:a16="http://schemas.microsoft.com/office/drawing/2014/main" id="{65FB6A02-9E56-4BF2-B3F1-AC152A5B4C99}"/>
                </a:ext>
              </a:extLst>
            </p:cNvPr>
            <p:cNvSpPr/>
            <p:nvPr/>
          </p:nvSpPr>
          <p:spPr>
            <a:xfrm>
              <a:off x="5490125" y="2344575"/>
              <a:ext cx="101875" cy="51800"/>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2;p51">
              <a:extLst>
                <a:ext uri="{FF2B5EF4-FFF2-40B4-BE49-F238E27FC236}">
                  <a16:creationId xmlns:a16="http://schemas.microsoft.com/office/drawing/2014/main" id="{069E61A2-9117-4D5C-9BFB-0B15FA4C04CF}"/>
                </a:ext>
              </a:extLst>
            </p:cNvPr>
            <p:cNvSpPr/>
            <p:nvPr/>
          </p:nvSpPr>
          <p:spPr>
            <a:xfrm>
              <a:off x="5648125" y="2415375"/>
              <a:ext cx="67525" cy="117675"/>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3;p51">
              <a:extLst>
                <a:ext uri="{FF2B5EF4-FFF2-40B4-BE49-F238E27FC236}">
                  <a16:creationId xmlns:a16="http://schemas.microsoft.com/office/drawing/2014/main" id="{3A2B86A8-6CF0-48B6-9C76-602C9C04A8DC}"/>
                </a:ext>
              </a:extLst>
            </p:cNvPr>
            <p:cNvSpPr/>
            <p:nvPr/>
          </p:nvSpPr>
          <p:spPr>
            <a:xfrm>
              <a:off x="5637075" y="2401925"/>
              <a:ext cx="87225" cy="141900"/>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4;p51">
              <a:extLst>
                <a:ext uri="{FF2B5EF4-FFF2-40B4-BE49-F238E27FC236}">
                  <a16:creationId xmlns:a16="http://schemas.microsoft.com/office/drawing/2014/main" id="{3E63D7D9-FE7F-46D3-8B6A-907C58103286}"/>
                </a:ext>
              </a:extLst>
            </p:cNvPr>
            <p:cNvSpPr/>
            <p:nvPr/>
          </p:nvSpPr>
          <p:spPr>
            <a:xfrm>
              <a:off x="5641850" y="2407025"/>
              <a:ext cx="76200" cy="131300"/>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5;p51">
              <a:extLst>
                <a:ext uri="{FF2B5EF4-FFF2-40B4-BE49-F238E27FC236}">
                  <a16:creationId xmlns:a16="http://schemas.microsoft.com/office/drawing/2014/main" id="{984FC42F-DEF5-4077-A02D-67BA845F06AD}"/>
                </a:ext>
              </a:extLst>
            </p:cNvPr>
            <p:cNvSpPr/>
            <p:nvPr/>
          </p:nvSpPr>
          <p:spPr>
            <a:xfrm>
              <a:off x="5738325" y="2426125"/>
              <a:ext cx="37350" cy="32275"/>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6;p51">
              <a:extLst>
                <a:ext uri="{FF2B5EF4-FFF2-40B4-BE49-F238E27FC236}">
                  <a16:creationId xmlns:a16="http://schemas.microsoft.com/office/drawing/2014/main" id="{3569B53E-F8A1-4755-9B56-2804D5C8B4EA}"/>
                </a:ext>
              </a:extLst>
            </p:cNvPr>
            <p:cNvSpPr/>
            <p:nvPr/>
          </p:nvSpPr>
          <p:spPr>
            <a:xfrm>
              <a:off x="5551050" y="2481375"/>
              <a:ext cx="37375" cy="32900"/>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7;p51">
              <a:extLst>
                <a:ext uri="{FF2B5EF4-FFF2-40B4-BE49-F238E27FC236}">
                  <a16:creationId xmlns:a16="http://schemas.microsoft.com/office/drawing/2014/main" id="{EB81A675-A35C-409C-BF5A-84EB3E2F0AB6}"/>
                </a:ext>
              </a:extLst>
            </p:cNvPr>
            <p:cNvSpPr/>
            <p:nvPr/>
          </p:nvSpPr>
          <p:spPr>
            <a:xfrm>
              <a:off x="5553150" y="2505850"/>
              <a:ext cx="49000" cy="22450"/>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8;p51">
              <a:extLst>
                <a:ext uri="{FF2B5EF4-FFF2-40B4-BE49-F238E27FC236}">
                  <a16:creationId xmlns:a16="http://schemas.microsoft.com/office/drawing/2014/main" id="{6EE34ADA-CB69-4485-8BCC-C3A888F86043}"/>
                </a:ext>
              </a:extLst>
            </p:cNvPr>
            <p:cNvSpPr/>
            <p:nvPr/>
          </p:nvSpPr>
          <p:spPr>
            <a:xfrm>
              <a:off x="5561525" y="2505875"/>
              <a:ext cx="23900" cy="1047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9;p51">
              <a:extLst>
                <a:ext uri="{FF2B5EF4-FFF2-40B4-BE49-F238E27FC236}">
                  <a16:creationId xmlns:a16="http://schemas.microsoft.com/office/drawing/2014/main" id="{98019B37-3690-4734-B704-C9E135313410}"/>
                </a:ext>
              </a:extLst>
            </p:cNvPr>
            <p:cNvSpPr/>
            <p:nvPr/>
          </p:nvSpPr>
          <p:spPr>
            <a:xfrm>
              <a:off x="5741600" y="2449425"/>
              <a:ext cx="44825" cy="21250"/>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0;p51">
              <a:extLst>
                <a:ext uri="{FF2B5EF4-FFF2-40B4-BE49-F238E27FC236}">
                  <a16:creationId xmlns:a16="http://schemas.microsoft.com/office/drawing/2014/main" id="{C3F6BBA6-2D59-45C7-A39B-3DA44160354B}"/>
                </a:ext>
              </a:extLst>
            </p:cNvPr>
            <p:cNvSpPr/>
            <p:nvPr/>
          </p:nvSpPr>
          <p:spPr>
            <a:xfrm>
              <a:off x="5747875" y="2449425"/>
              <a:ext cx="25400" cy="11650"/>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1;p51">
              <a:extLst>
                <a:ext uri="{FF2B5EF4-FFF2-40B4-BE49-F238E27FC236}">
                  <a16:creationId xmlns:a16="http://schemas.microsoft.com/office/drawing/2014/main" id="{31214220-37FC-4AC1-96F3-00055918825A}"/>
                </a:ext>
              </a:extLst>
            </p:cNvPr>
            <p:cNvSpPr/>
            <p:nvPr/>
          </p:nvSpPr>
          <p:spPr>
            <a:xfrm>
              <a:off x="5697400" y="2902100"/>
              <a:ext cx="64525" cy="62250"/>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2;p51">
              <a:extLst>
                <a:ext uri="{FF2B5EF4-FFF2-40B4-BE49-F238E27FC236}">
                  <a16:creationId xmlns:a16="http://schemas.microsoft.com/office/drawing/2014/main" id="{16D8E262-429A-4A67-BA7B-AC261E0612BE}"/>
                </a:ext>
              </a:extLst>
            </p:cNvPr>
            <p:cNvSpPr/>
            <p:nvPr/>
          </p:nvSpPr>
          <p:spPr>
            <a:xfrm>
              <a:off x="5879900" y="3174900"/>
              <a:ext cx="28975" cy="4500"/>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3;p51">
              <a:extLst>
                <a:ext uri="{FF2B5EF4-FFF2-40B4-BE49-F238E27FC236}">
                  <a16:creationId xmlns:a16="http://schemas.microsoft.com/office/drawing/2014/main" id="{7D915F2B-630B-4ECF-8B6A-024B2C642FC7}"/>
                </a:ext>
              </a:extLst>
            </p:cNvPr>
            <p:cNvSpPr/>
            <p:nvPr/>
          </p:nvSpPr>
          <p:spPr>
            <a:xfrm>
              <a:off x="5708450" y="2938050"/>
              <a:ext cx="208500" cy="236875"/>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4;p51">
              <a:extLst>
                <a:ext uri="{FF2B5EF4-FFF2-40B4-BE49-F238E27FC236}">
                  <a16:creationId xmlns:a16="http://schemas.microsoft.com/office/drawing/2014/main" id="{B6F8CDBB-C291-4DA9-8F97-E11B44F3E78F}"/>
                </a:ext>
              </a:extLst>
            </p:cNvPr>
            <p:cNvSpPr/>
            <p:nvPr/>
          </p:nvSpPr>
          <p:spPr>
            <a:xfrm>
              <a:off x="5750550" y="2909675"/>
              <a:ext cx="40375" cy="28400"/>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5;p51">
              <a:extLst>
                <a:ext uri="{FF2B5EF4-FFF2-40B4-BE49-F238E27FC236}">
                  <a16:creationId xmlns:a16="http://schemas.microsoft.com/office/drawing/2014/main" id="{EABC3DA1-4E2D-4335-B875-9B0CEA2CC1CF}"/>
                </a:ext>
              </a:extLst>
            </p:cNvPr>
            <p:cNvSpPr/>
            <p:nvPr/>
          </p:nvSpPr>
          <p:spPr>
            <a:xfrm>
              <a:off x="5761900" y="2926700"/>
              <a:ext cx="189975" cy="96775"/>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6;p51">
              <a:extLst>
                <a:ext uri="{FF2B5EF4-FFF2-40B4-BE49-F238E27FC236}">
                  <a16:creationId xmlns:a16="http://schemas.microsoft.com/office/drawing/2014/main" id="{E3889641-B060-47C6-B8F8-3C2A081D5540}"/>
                </a:ext>
              </a:extLst>
            </p:cNvPr>
            <p:cNvSpPr/>
            <p:nvPr/>
          </p:nvSpPr>
          <p:spPr>
            <a:xfrm>
              <a:off x="6091625" y="2746175"/>
              <a:ext cx="68725" cy="64375"/>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7;p51">
              <a:extLst>
                <a:ext uri="{FF2B5EF4-FFF2-40B4-BE49-F238E27FC236}">
                  <a16:creationId xmlns:a16="http://schemas.microsoft.com/office/drawing/2014/main" id="{3304A0D2-9778-4915-A88B-8E9D3DF94829}"/>
                </a:ext>
              </a:extLst>
            </p:cNvPr>
            <p:cNvSpPr/>
            <p:nvPr/>
          </p:nvSpPr>
          <p:spPr>
            <a:xfrm>
              <a:off x="6029225" y="2788125"/>
              <a:ext cx="201600" cy="298100"/>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8;p51">
              <a:extLst>
                <a:ext uri="{FF2B5EF4-FFF2-40B4-BE49-F238E27FC236}">
                  <a16:creationId xmlns:a16="http://schemas.microsoft.com/office/drawing/2014/main" id="{ED95AC69-08D1-4326-83D1-7B8C2542EC19}"/>
                </a:ext>
              </a:extLst>
            </p:cNvPr>
            <p:cNvSpPr/>
            <p:nvPr/>
          </p:nvSpPr>
          <p:spPr>
            <a:xfrm>
              <a:off x="6071025" y="2781550"/>
              <a:ext cx="29600" cy="40050"/>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9;p51">
              <a:extLst>
                <a:ext uri="{FF2B5EF4-FFF2-40B4-BE49-F238E27FC236}">
                  <a16:creationId xmlns:a16="http://schemas.microsoft.com/office/drawing/2014/main" id="{FD747CC3-60DC-4876-8BDA-9EF3A7B04838}"/>
                </a:ext>
              </a:extLst>
            </p:cNvPr>
            <p:cNvSpPr/>
            <p:nvPr/>
          </p:nvSpPr>
          <p:spPr>
            <a:xfrm>
              <a:off x="5987100" y="2810525"/>
              <a:ext cx="132950" cy="175650"/>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0;p51">
              <a:extLst>
                <a:ext uri="{FF2B5EF4-FFF2-40B4-BE49-F238E27FC236}">
                  <a16:creationId xmlns:a16="http://schemas.microsoft.com/office/drawing/2014/main" id="{F8A5387B-C465-47BB-BCAE-1B942D03B520}"/>
                </a:ext>
              </a:extLst>
            </p:cNvPr>
            <p:cNvSpPr/>
            <p:nvPr/>
          </p:nvSpPr>
          <p:spPr>
            <a:xfrm>
              <a:off x="6097000" y="3019850"/>
              <a:ext cx="16150" cy="14425"/>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rgbClr val="F7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1;p51">
              <a:extLst>
                <a:ext uri="{FF2B5EF4-FFF2-40B4-BE49-F238E27FC236}">
                  <a16:creationId xmlns:a16="http://schemas.microsoft.com/office/drawing/2014/main" id="{0E1DE226-169B-48D5-BC90-C88634D32301}"/>
                </a:ext>
              </a:extLst>
            </p:cNvPr>
            <p:cNvSpPr/>
            <p:nvPr/>
          </p:nvSpPr>
          <p:spPr>
            <a:xfrm>
              <a:off x="6361350" y="2473325"/>
              <a:ext cx="100050" cy="118300"/>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2;p51">
              <a:extLst>
                <a:ext uri="{FF2B5EF4-FFF2-40B4-BE49-F238E27FC236}">
                  <a16:creationId xmlns:a16="http://schemas.microsoft.com/office/drawing/2014/main" id="{C1E86CBC-8164-441F-9A48-CB8A75470F2D}"/>
                </a:ext>
              </a:extLst>
            </p:cNvPr>
            <p:cNvSpPr/>
            <p:nvPr/>
          </p:nvSpPr>
          <p:spPr>
            <a:xfrm>
              <a:off x="6482600" y="2262775"/>
              <a:ext cx="6600" cy="9575"/>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3;p51">
              <a:extLst>
                <a:ext uri="{FF2B5EF4-FFF2-40B4-BE49-F238E27FC236}">
                  <a16:creationId xmlns:a16="http://schemas.microsoft.com/office/drawing/2014/main" id="{19A0C0F9-D7E2-4628-BD84-565C8FD22551}"/>
                </a:ext>
              </a:extLst>
            </p:cNvPr>
            <p:cNvSpPr/>
            <p:nvPr/>
          </p:nvSpPr>
          <p:spPr>
            <a:xfrm>
              <a:off x="6497225" y="2177350"/>
              <a:ext cx="80375" cy="95000"/>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4;p51">
              <a:extLst>
                <a:ext uri="{FF2B5EF4-FFF2-40B4-BE49-F238E27FC236}">
                  <a16:creationId xmlns:a16="http://schemas.microsoft.com/office/drawing/2014/main" id="{805F7BA0-84A6-4DDF-94BD-A3707566B090}"/>
                </a:ext>
              </a:extLst>
            </p:cNvPr>
            <p:cNvSpPr/>
            <p:nvPr/>
          </p:nvSpPr>
          <p:spPr>
            <a:xfrm>
              <a:off x="6497525" y="2440775"/>
              <a:ext cx="204325" cy="230275"/>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5;p51">
              <a:extLst>
                <a:ext uri="{FF2B5EF4-FFF2-40B4-BE49-F238E27FC236}">
                  <a16:creationId xmlns:a16="http://schemas.microsoft.com/office/drawing/2014/main" id="{BA9E6B47-6847-4B17-ABF4-4210DFD460F8}"/>
                </a:ext>
              </a:extLst>
            </p:cNvPr>
            <p:cNvSpPr/>
            <p:nvPr/>
          </p:nvSpPr>
          <p:spPr>
            <a:xfrm>
              <a:off x="6364925" y="2167675"/>
              <a:ext cx="424725" cy="45650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6;p51">
              <a:extLst>
                <a:ext uri="{FF2B5EF4-FFF2-40B4-BE49-F238E27FC236}">
                  <a16:creationId xmlns:a16="http://schemas.microsoft.com/office/drawing/2014/main" id="{D5C3DABA-AB84-47C3-9BEC-C678F0EDE764}"/>
                </a:ext>
              </a:extLst>
            </p:cNvPr>
            <p:cNvSpPr/>
            <p:nvPr/>
          </p:nvSpPr>
          <p:spPr>
            <a:xfrm>
              <a:off x="6480500" y="2106275"/>
              <a:ext cx="60950" cy="28375"/>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7;p51">
              <a:extLst>
                <a:ext uri="{FF2B5EF4-FFF2-40B4-BE49-F238E27FC236}">
                  <a16:creationId xmlns:a16="http://schemas.microsoft.com/office/drawing/2014/main" id="{508586CC-486F-475C-8985-5DBDF5AFD5B0}"/>
                </a:ext>
              </a:extLst>
            </p:cNvPr>
            <p:cNvSpPr/>
            <p:nvPr/>
          </p:nvSpPr>
          <p:spPr>
            <a:xfrm>
              <a:off x="6361625" y="2157425"/>
              <a:ext cx="78275" cy="146000"/>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8;p51">
              <a:extLst>
                <a:ext uri="{FF2B5EF4-FFF2-40B4-BE49-F238E27FC236}">
                  <a16:creationId xmlns:a16="http://schemas.microsoft.com/office/drawing/2014/main" id="{F8957A62-BE1F-41F6-8076-E7ED59A32DAB}"/>
                </a:ext>
              </a:extLst>
            </p:cNvPr>
            <p:cNvSpPr/>
            <p:nvPr/>
          </p:nvSpPr>
          <p:spPr>
            <a:xfrm>
              <a:off x="6309375" y="2277575"/>
              <a:ext cx="55575" cy="104375"/>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9;p51">
              <a:extLst>
                <a:ext uri="{FF2B5EF4-FFF2-40B4-BE49-F238E27FC236}">
                  <a16:creationId xmlns:a16="http://schemas.microsoft.com/office/drawing/2014/main" id="{97523533-157D-467B-AB85-E597B2168E0C}"/>
                </a:ext>
              </a:extLst>
            </p:cNvPr>
            <p:cNvSpPr/>
            <p:nvPr/>
          </p:nvSpPr>
          <p:spPr>
            <a:xfrm>
              <a:off x="6356250" y="2483200"/>
              <a:ext cx="8700" cy="32550"/>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0;p51">
              <a:extLst>
                <a:ext uri="{FF2B5EF4-FFF2-40B4-BE49-F238E27FC236}">
                  <a16:creationId xmlns:a16="http://schemas.microsoft.com/office/drawing/2014/main" id="{3ABAF8BB-1B69-4845-9CE3-E13AF7C2D407}"/>
                </a:ext>
              </a:extLst>
            </p:cNvPr>
            <p:cNvSpPr/>
            <p:nvPr/>
          </p:nvSpPr>
          <p:spPr>
            <a:xfrm>
              <a:off x="6282175" y="2278000"/>
              <a:ext cx="27225" cy="58875"/>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1;p51">
              <a:extLst>
                <a:ext uri="{FF2B5EF4-FFF2-40B4-BE49-F238E27FC236}">
                  <a16:creationId xmlns:a16="http://schemas.microsoft.com/office/drawing/2014/main" id="{0687408C-8E78-4B5B-B455-02630DF4B00E}"/>
                </a:ext>
              </a:extLst>
            </p:cNvPr>
            <p:cNvSpPr/>
            <p:nvPr/>
          </p:nvSpPr>
          <p:spPr>
            <a:xfrm>
              <a:off x="6543800" y="2208100"/>
              <a:ext cx="76200" cy="10667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2;p51">
              <a:extLst>
                <a:ext uri="{FF2B5EF4-FFF2-40B4-BE49-F238E27FC236}">
                  <a16:creationId xmlns:a16="http://schemas.microsoft.com/office/drawing/2014/main" id="{F48A8D06-8613-4330-94CC-A40F0A700997}"/>
                </a:ext>
              </a:extLst>
            </p:cNvPr>
            <p:cNvSpPr/>
            <p:nvPr/>
          </p:nvSpPr>
          <p:spPr>
            <a:xfrm>
              <a:off x="6480500" y="2134625"/>
              <a:ext cx="81850" cy="42750"/>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3;p51">
              <a:extLst>
                <a:ext uri="{FF2B5EF4-FFF2-40B4-BE49-F238E27FC236}">
                  <a16:creationId xmlns:a16="http://schemas.microsoft.com/office/drawing/2014/main" id="{72CEDEE6-9DF6-4267-8E94-D8C29D9D0824}"/>
                </a:ext>
              </a:extLst>
            </p:cNvPr>
            <p:cNvSpPr/>
            <p:nvPr/>
          </p:nvSpPr>
          <p:spPr>
            <a:xfrm>
              <a:off x="6439875" y="2201850"/>
              <a:ext cx="79475" cy="112925"/>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4;p51">
              <a:extLst>
                <a:ext uri="{FF2B5EF4-FFF2-40B4-BE49-F238E27FC236}">
                  <a16:creationId xmlns:a16="http://schemas.microsoft.com/office/drawing/2014/main" id="{D3173AE9-F6DE-4240-8790-A72E3E7D1FC5}"/>
                </a:ext>
              </a:extLst>
            </p:cNvPr>
            <p:cNvSpPr/>
            <p:nvPr/>
          </p:nvSpPr>
          <p:spPr>
            <a:xfrm>
              <a:off x="6461375" y="2508575"/>
              <a:ext cx="36175" cy="111425"/>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5;p51">
              <a:extLst>
                <a:ext uri="{FF2B5EF4-FFF2-40B4-BE49-F238E27FC236}">
                  <a16:creationId xmlns:a16="http://schemas.microsoft.com/office/drawing/2014/main" id="{3A59E9E1-3BBF-4F8D-B1FD-E298969A33F4}"/>
                </a:ext>
              </a:extLst>
            </p:cNvPr>
            <p:cNvSpPr/>
            <p:nvPr/>
          </p:nvSpPr>
          <p:spPr>
            <a:xfrm>
              <a:off x="6461375" y="2384625"/>
              <a:ext cx="276600" cy="252100"/>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6;p51">
              <a:extLst>
                <a:ext uri="{FF2B5EF4-FFF2-40B4-BE49-F238E27FC236}">
                  <a16:creationId xmlns:a16="http://schemas.microsoft.com/office/drawing/2014/main" id="{D2CF941C-09BB-4A7F-BB36-FE9CC7EDF812}"/>
                </a:ext>
              </a:extLst>
            </p:cNvPr>
            <p:cNvSpPr/>
            <p:nvPr/>
          </p:nvSpPr>
          <p:spPr>
            <a:xfrm>
              <a:off x="6473325" y="2488250"/>
              <a:ext cx="18850" cy="21075"/>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7;p51">
              <a:extLst>
                <a:ext uri="{FF2B5EF4-FFF2-40B4-BE49-F238E27FC236}">
                  <a16:creationId xmlns:a16="http://schemas.microsoft.com/office/drawing/2014/main" id="{54114944-FB26-4A81-8948-FA17F3580601}"/>
                </a:ext>
              </a:extLst>
            </p:cNvPr>
            <p:cNvSpPr/>
            <p:nvPr/>
          </p:nvSpPr>
          <p:spPr>
            <a:xfrm>
              <a:off x="6497525" y="2487050"/>
              <a:ext cx="96200" cy="65150"/>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8;p51">
              <a:extLst>
                <a:ext uri="{FF2B5EF4-FFF2-40B4-BE49-F238E27FC236}">
                  <a16:creationId xmlns:a16="http://schemas.microsoft.com/office/drawing/2014/main" id="{32A74B4D-7456-41E0-8197-480392953244}"/>
                </a:ext>
              </a:extLst>
            </p:cNvPr>
            <p:cNvSpPr/>
            <p:nvPr/>
          </p:nvSpPr>
          <p:spPr>
            <a:xfrm>
              <a:off x="6483800" y="2487050"/>
              <a:ext cx="13750" cy="21550"/>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9;p51">
              <a:extLst>
                <a:ext uri="{FF2B5EF4-FFF2-40B4-BE49-F238E27FC236}">
                  <a16:creationId xmlns:a16="http://schemas.microsoft.com/office/drawing/2014/main" id="{5D5BF15B-3598-4771-82C4-CFCFC95F2E81}"/>
                </a:ext>
              </a:extLst>
            </p:cNvPr>
            <p:cNvSpPr/>
            <p:nvPr/>
          </p:nvSpPr>
          <p:spPr>
            <a:xfrm>
              <a:off x="6435400" y="2733750"/>
              <a:ext cx="137425" cy="441175"/>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0;p51">
              <a:extLst>
                <a:ext uri="{FF2B5EF4-FFF2-40B4-BE49-F238E27FC236}">
                  <a16:creationId xmlns:a16="http://schemas.microsoft.com/office/drawing/2014/main" id="{B2384724-22D6-418B-994B-84525B52E63F}"/>
                </a:ext>
              </a:extLst>
            </p:cNvPr>
            <p:cNvSpPr/>
            <p:nvPr/>
          </p:nvSpPr>
          <p:spPr>
            <a:xfrm>
              <a:off x="6461375" y="2731675"/>
              <a:ext cx="29000" cy="83650"/>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1;p51">
              <a:extLst>
                <a:ext uri="{FF2B5EF4-FFF2-40B4-BE49-F238E27FC236}">
                  <a16:creationId xmlns:a16="http://schemas.microsoft.com/office/drawing/2014/main" id="{AB731306-1565-4B4E-B717-CEC9022DFDB6}"/>
                </a:ext>
              </a:extLst>
            </p:cNvPr>
            <p:cNvSpPr/>
            <p:nvPr/>
          </p:nvSpPr>
          <p:spPr>
            <a:xfrm>
              <a:off x="6497525" y="2671025"/>
              <a:ext cx="115600" cy="878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p51">
              <a:extLst>
                <a:ext uri="{FF2B5EF4-FFF2-40B4-BE49-F238E27FC236}">
                  <a16:creationId xmlns:a16="http://schemas.microsoft.com/office/drawing/2014/main" id="{4584781F-C9EF-4F90-9254-CBC2B71422A6}"/>
                </a:ext>
              </a:extLst>
            </p:cNvPr>
            <p:cNvSpPr/>
            <p:nvPr/>
          </p:nvSpPr>
          <p:spPr>
            <a:xfrm>
              <a:off x="6789625" y="2605225"/>
              <a:ext cx="20025" cy="8705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51">
              <a:extLst>
                <a:ext uri="{FF2B5EF4-FFF2-40B4-BE49-F238E27FC236}">
                  <a16:creationId xmlns:a16="http://schemas.microsoft.com/office/drawing/2014/main" id="{2D3E28CD-FBE4-475D-B918-44674042749E}"/>
                </a:ext>
              </a:extLst>
            </p:cNvPr>
            <p:cNvSpPr/>
            <p:nvPr/>
          </p:nvSpPr>
          <p:spPr>
            <a:xfrm>
              <a:off x="6487650" y="2720925"/>
              <a:ext cx="9900" cy="20625"/>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51">
              <a:extLst>
                <a:ext uri="{FF2B5EF4-FFF2-40B4-BE49-F238E27FC236}">
                  <a16:creationId xmlns:a16="http://schemas.microsoft.com/office/drawing/2014/main" id="{151CF6C0-C738-4439-8695-9E820A5B1DE5}"/>
                </a:ext>
              </a:extLst>
            </p:cNvPr>
            <p:cNvSpPr/>
            <p:nvPr/>
          </p:nvSpPr>
          <p:spPr>
            <a:xfrm>
              <a:off x="6708975" y="2806350"/>
              <a:ext cx="29000" cy="8975"/>
            </a:xfrm>
            <a:custGeom>
              <a:avLst/>
              <a:gdLst/>
              <a:ahLst/>
              <a:cxnLst/>
              <a:rect l="l" t="t" r="r" b="b"/>
              <a:pathLst>
                <a:path w="1160" h="359" extrusionOk="0">
                  <a:moveTo>
                    <a:pt x="1159" y="0"/>
                  </a:moveTo>
                  <a:lnTo>
                    <a:pt x="1" y="359"/>
                  </a:lnTo>
                  <a:lnTo>
                    <a:pt x="1159" y="359"/>
                  </a:lnTo>
                  <a:lnTo>
                    <a:pt x="1159"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5;p51">
              <a:extLst>
                <a:ext uri="{FF2B5EF4-FFF2-40B4-BE49-F238E27FC236}">
                  <a16:creationId xmlns:a16="http://schemas.microsoft.com/office/drawing/2014/main" id="{90BF3322-1796-4C58-825B-9211C670A35B}"/>
                </a:ext>
              </a:extLst>
            </p:cNvPr>
            <p:cNvSpPr/>
            <p:nvPr/>
          </p:nvSpPr>
          <p:spPr>
            <a:xfrm>
              <a:off x="6531575" y="2758850"/>
              <a:ext cx="89025" cy="5647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51">
              <a:extLst>
                <a:ext uri="{FF2B5EF4-FFF2-40B4-BE49-F238E27FC236}">
                  <a16:creationId xmlns:a16="http://schemas.microsoft.com/office/drawing/2014/main" id="{8E461BD1-E257-4D87-BF5E-BDA6A470583E}"/>
                </a:ext>
              </a:extLst>
            </p:cNvPr>
            <p:cNvSpPr/>
            <p:nvPr/>
          </p:nvSpPr>
          <p:spPr>
            <a:xfrm>
              <a:off x="6567700" y="2815300"/>
              <a:ext cx="175350" cy="359625"/>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7;p51">
              <a:extLst>
                <a:ext uri="{FF2B5EF4-FFF2-40B4-BE49-F238E27FC236}">
                  <a16:creationId xmlns:a16="http://schemas.microsoft.com/office/drawing/2014/main" id="{528E9FB7-83FC-4D88-9993-03829EC9E6D0}"/>
                </a:ext>
              </a:extLst>
            </p:cNvPr>
            <p:cNvSpPr/>
            <p:nvPr/>
          </p:nvSpPr>
          <p:spPr>
            <a:xfrm>
              <a:off x="6497525" y="2741525"/>
              <a:ext cx="34075" cy="17350"/>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8;p51">
              <a:extLst>
                <a:ext uri="{FF2B5EF4-FFF2-40B4-BE49-F238E27FC236}">
                  <a16:creationId xmlns:a16="http://schemas.microsoft.com/office/drawing/2014/main" id="{25330212-9666-4F75-84CF-ADC7A50CBB6A}"/>
                </a:ext>
              </a:extLst>
            </p:cNvPr>
            <p:cNvSpPr/>
            <p:nvPr/>
          </p:nvSpPr>
          <p:spPr>
            <a:xfrm>
              <a:off x="6486475" y="2737650"/>
              <a:ext cx="11075" cy="7475"/>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9;p51">
              <a:extLst>
                <a:ext uri="{FF2B5EF4-FFF2-40B4-BE49-F238E27FC236}">
                  <a16:creationId xmlns:a16="http://schemas.microsoft.com/office/drawing/2014/main" id="{B9C2CA50-94EE-4784-A867-632ABAFBEB37}"/>
                </a:ext>
              </a:extLst>
            </p:cNvPr>
            <p:cNvSpPr/>
            <p:nvPr/>
          </p:nvSpPr>
          <p:spPr>
            <a:xfrm>
              <a:off x="6560250" y="2779750"/>
              <a:ext cx="31975" cy="3557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0;p51">
              <a:extLst>
                <a:ext uri="{FF2B5EF4-FFF2-40B4-BE49-F238E27FC236}">
                  <a16:creationId xmlns:a16="http://schemas.microsoft.com/office/drawing/2014/main" id="{B73B071E-35EB-4629-B576-C497C289CA1C}"/>
                </a:ext>
              </a:extLst>
            </p:cNvPr>
            <p:cNvSpPr/>
            <p:nvPr/>
          </p:nvSpPr>
          <p:spPr>
            <a:xfrm>
              <a:off x="6531575" y="2758850"/>
              <a:ext cx="625" cy="325"/>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1;p51">
              <a:extLst>
                <a:ext uri="{FF2B5EF4-FFF2-40B4-BE49-F238E27FC236}">
                  <a16:creationId xmlns:a16="http://schemas.microsoft.com/office/drawing/2014/main" id="{8C529315-32A8-4F67-84A7-7C9D033B061E}"/>
                </a:ext>
              </a:extLst>
            </p:cNvPr>
            <p:cNvSpPr/>
            <p:nvPr/>
          </p:nvSpPr>
          <p:spPr>
            <a:xfrm>
              <a:off x="6601475" y="2636700"/>
              <a:ext cx="100375" cy="12217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2;p51">
              <a:extLst>
                <a:ext uri="{FF2B5EF4-FFF2-40B4-BE49-F238E27FC236}">
                  <a16:creationId xmlns:a16="http://schemas.microsoft.com/office/drawing/2014/main" id="{C3C9B168-CEE0-459F-AA31-144099D6E3D0}"/>
                </a:ext>
              </a:extLst>
            </p:cNvPr>
            <p:cNvSpPr/>
            <p:nvPr/>
          </p:nvSpPr>
          <p:spPr>
            <a:xfrm>
              <a:off x="6737950" y="2606825"/>
              <a:ext cx="71700" cy="199550"/>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3;p51">
              <a:extLst>
                <a:ext uri="{FF2B5EF4-FFF2-40B4-BE49-F238E27FC236}">
                  <a16:creationId xmlns:a16="http://schemas.microsoft.com/office/drawing/2014/main" id="{71DE1EE6-AE46-4FC3-8AAA-111EAD3F1292}"/>
                </a:ext>
              </a:extLst>
            </p:cNvPr>
            <p:cNvSpPr/>
            <p:nvPr/>
          </p:nvSpPr>
          <p:spPr>
            <a:xfrm>
              <a:off x="6620575" y="2815300"/>
              <a:ext cx="88425" cy="26300"/>
            </a:xfrm>
            <a:custGeom>
              <a:avLst/>
              <a:gdLst/>
              <a:ahLst/>
              <a:cxnLst/>
              <a:rect l="l" t="t" r="r" b="b"/>
              <a:pathLst>
                <a:path w="3537" h="1052" extrusionOk="0">
                  <a:moveTo>
                    <a:pt x="1" y="1"/>
                  </a:moveTo>
                  <a:lnTo>
                    <a:pt x="120" y="1052"/>
                  </a:lnTo>
                  <a:lnTo>
                    <a:pt x="144" y="1040"/>
                  </a:lnTo>
                  <a:lnTo>
                    <a:pt x="3537"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4;p51">
              <a:extLst>
                <a:ext uri="{FF2B5EF4-FFF2-40B4-BE49-F238E27FC236}">
                  <a16:creationId xmlns:a16="http://schemas.microsoft.com/office/drawing/2014/main" id="{02496CE3-3C89-4E97-852A-EE8B429B113B}"/>
                </a:ext>
              </a:extLst>
            </p:cNvPr>
            <p:cNvSpPr/>
            <p:nvPr/>
          </p:nvSpPr>
          <p:spPr>
            <a:xfrm>
              <a:off x="6613100" y="2624150"/>
              <a:ext cx="124875" cy="191175"/>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5;p51">
              <a:extLst>
                <a:ext uri="{FF2B5EF4-FFF2-40B4-BE49-F238E27FC236}">
                  <a16:creationId xmlns:a16="http://schemas.microsoft.com/office/drawing/2014/main" id="{E83B6568-6FE0-4618-BE6A-2CC2E4912B05}"/>
                </a:ext>
              </a:extLst>
            </p:cNvPr>
            <p:cNvSpPr/>
            <p:nvPr/>
          </p:nvSpPr>
          <p:spPr>
            <a:xfrm>
              <a:off x="6532175" y="2759150"/>
              <a:ext cx="28100" cy="20625"/>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6;p51">
              <a:extLst>
                <a:ext uri="{FF2B5EF4-FFF2-40B4-BE49-F238E27FC236}">
                  <a16:creationId xmlns:a16="http://schemas.microsoft.com/office/drawing/2014/main" id="{FC010467-54ED-4755-994B-260B14EA9E1A}"/>
                </a:ext>
              </a:extLst>
            </p:cNvPr>
            <p:cNvSpPr/>
            <p:nvPr/>
          </p:nvSpPr>
          <p:spPr>
            <a:xfrm>
              <a:off x="6497525" y="2745100"/>
              <a:ext cx="34075" cy="13775"/>
            </a:xfrm>
            <a:custGeom>
              <a:avLst/>
              <a:gdLst/>
              <a:ahLst/>
              <a:cxnLst/>
              <a:rect l="l" t="t" r="r" b="b"/>
              <a:pathLst>
                <a:path w="1363" h="551" extrusionOk="0">
                  <a:moveTo>
                    <a:pt x="1" y="1"/>
                  </a:moveTo>
                  <a:lnTo>
                    <a:pt x="1" y="550"/>
                  </a:lnTo>
                  <a:lnTo>
                    <a:pt x="1363" y="550"/>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7;p51">
              <a:extLst>
                <a:ext uri="{FF2B5EF4-FFF2-40B4-BE49-F238E27FC236}">
                  <a16:creationId xmlns:a16="http://schemas.microsoft.com/office/drawing/2014/main" id="{6273F43B-B1E6-4C2C-BD4D-3DBEDF6DFBF9}"/>
                </a:ext>
              </a:extLst>
            </p:cNvPr>
            <p:cNvSpPr/>
            <p:nvPr/>
          </p:nvSpPr>
          <p:spPr>
            <a:xfrm>
              <a:off x="6490350" y="2815300"/>
              <a:ext cx="152050" cy="359625"/>
            </a:xfrm>
            <a:custGeom>
              <a:avLst/>
              <a:gdLst/>
              <a:ahLst/>
              <a:cxnLst/>
              <a:rect l="l" t="t" r="r" b="b"/>
              <a:pathLst>
                <a:path w="6082" h="14385" extrusionOk="0">
                  <a:moveTo>
                    <a:pt x="1" y="1"/>
                  </a:moveTo>
                  <a:lnTo>
                    <a:pt x="3298" y="14384"/>
                  </a:lnTo>
                  <a:lnTo>
                    <a:pt x="6081" y="14384"/>
                  </a:lnTo>
                  <a:lnTo>
                    <a:pt x="3095"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8;p51">
              <a:extLst>
                <a:ext uri="{FF2B5EF4-FFF2-40B4-BE49-F238E27FC236}">
                  <a16:creationId xmlns:a16="http://schemas.microsoft.com/office/drawing/2014/main" id="{1F8BE562-41E3-419F-B636-4266FA7D5803}"/>
                </a:ext>
              </a:extLst>
            </p:cNvPr>
            <p:cNvSpPr/>
            <p:nvPr/>
          </p:nvSpPr>
          <p:spPr>
            <a:xfrm>
              <a:off x="6479900" y="2740925"/>
              <a:ext cx="87825" cy="74400"/>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9;p51">
              <a:extLst>
                <a:ext uri="{FF2B5EF4-FFF2-40B4-BE49-F238E27FC236}">
                  <a16:creationId xmlns:a16="http://schemas.microsoft.com/office/drawing/2014/main" id="{13A34189-0767-4CF3-AF42-1130405EBC85}"/>
                </a:ext>
              </a:extLst>
            </p:cNvPr>
            <p:cNvSpPr/>
            <p:nvPr/>
          </p:nvSpPr>
          <p:spPr>
            <a:xfrm>
              <a:off x="6309650" y="3174900"/>
              <a:ext cx="167000" cy="36450"/>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0;p51">
              <a:extLst>
                <a:ext uri="{FF2B5EF4-FFF2-40B4-BE49-F238E27FC236}">
                  <a16:creationId xmlns:a16="http://schemas.microsoft.com/office/drawing/2014/main" id="{BD4518BE-B704-4935-A389-18660AEC3F81}"/>
                </a:ext>
              </a:extLst>
            </p:cNvPr>
            <p:cNvSpPr/>
            <p:nvPr/>
          </p:nvSpPr>
          <p:spPr>
            <a:xfrm>
              <a:off x="6278900" y="2983150"/>
              <a:ext cx="228200" cy="191775"/>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1;p51">
              <a:extLst>
                <a:ext uri="{FF2B5EF4-FFF2-40B4-BE49-F238E27FC236}">
                  <a16:creationId xmlns:a16="http://schemas.microsoft.com/office/drawing/2014/main" id="{8549CA19-865D-4563-8C00-B85AFEE84916}"/>
                </a:ext>
              </a:extLst>
            </p:cNvPr>
            <p:cNvSpPr/>
            <p:nvPr/>
          </p:nvSpPr>
          <p:spPr>
            <a:xfrm>
              <a:off x="6498425" y="3053050"/>
              <a:ext cx="8375" cy="37050"/>
            </a:xfrm>
            <a:custGeom>
              <a:avLst/>
              <a:gdLst/>
              <a:ahLst/>
              <a:cxnLst/>
              <a:rect l="l" t="t" r="r" b="b"/>
              <a:pathLst>
                <a:path w="335" h="1482" extrusionOk="0">
                  <a:moveTo>
                    <a:pt x="0" y="0"/>
                  </a:moveTo>
                  <a:lnTo>
                    <a:pt x="335" y="1482"/>
                  </a:lnTo>
                  <a:cubicBezTo>
                    <a:pt x="311" y="967"/>
                    <a:pt x="191" y="466"/>
                    <a:pt x="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2;p51">
              <a:extLst>
                <a:ext uri="{FF2B5EF4-FFF2-40B4-BE49-F238E27FC236}">
                  <a16:creationId xmlns:a16="http://schemas.microsoft.com/office/drawing/2014/main" id="{7E1338B3-8171-46EC-ABAC-7501A8A6502B}"/>
                </a:ext>
              </a:extLst>
            </p:cNvPr>
            <p:cNvSpPr/>
            <p:nvPr/>
          </p:nvSpPr>
          <p:spPr>
            <a:xfrm>
              <a:off x="6345800" y="3064075"/>
              <a:ext cx="113225" cy="68725"/>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3;p51">
              <a:extLst>
                <a:ext uri="{FF2B5EF4-FFF2-40B4-BE49-F238E27FC236}">
                  <a16:creationId xmlns:a16="http://schemas.microsoft.com/office/drawing/2014/main" id="{573994B5-F0DE-4A73-8B25-302A52B12C21}"/>
                </a:ext>
              </a:extLst>
            </p:cNvPr>
            <p:cNvSpPr/>
            <p:nvPr/>
          </p:nvSpPr>
          <p:spPr>
            <a:xfrm>
              <a:off x="5919600"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4;p51">
              <a:extLst>
                <a:ext uri="{FF2B5EF4-FFF2-40B4-BE49-F238E27FC236}">
                  <a16:creationId xmlns:a16="http://schemas.microsoft.com/office/drawing/2014/main" id="{E67D1FC3-C02B-476D-AFB0-37F6F45A7BA4}"/>
                </a:ext>
              </a:extLst>
            </p:cNvPr>
            <p:cNvSpPr/>
            <p:nvPr/>
          </p:nvSpPr>
          <p:spPr>
            <a:xfrm>
              <a:off x="5914825" y="3006450"/>
              <a:ext cx="202525" cy="168475"/>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5;p51">
              <a:extLst>
                <a:ext uri="{FF2B5EF4-FFF2-40B4-BE49-F238E27FC236}">
                  <a16:creationId xmlns:a16="http://schemas.microsoft.com/office/drawing/2014/main" id="{F0918B9D-0894-4DD5-96FF-535DDAE4676B}"/>
                </a:ext>
              </a:extLst>
            </p:cNvPr>
            <p:cNvSpPr/>
            <p:nvPr/>
          </p:nvSpPr>
          <p:spPr>
            <a:xfrm>
              <a:off x="5975475" y="3005550"/>
              <a:ext cx="2400" cy="1525"/>
            </a:xfrm>
            <a:custGeom>
              <a:avLst/>
              <a:gdLst/>
              <a:ahLst/>
              <a:cxnLst/>
              <a:rect l="l" t="t" r="r" b="b"/>
              <a:pathLst>
                <a:path w="96" h="61" extrusionOk="0">
                  <a:moveTo>
                    <a:pt x="24" y="0"/>
                  </a:moveTo>
                  <a:lnTo>
                    <a:pt x="0" y="60"/>
                  </a:lnTo>
                  <a:lnTo>
                    <a:pt x="96" y="36"/>
                  </a:lnTo>
                  <a:lnTo>
                    <a:pt x="24" y="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6;p51">
              <a:extLst>
                <a:ext uri="{FF2B5EF4-FFF2-40B4-BE49-F238E27FC236}">
                  <a16:creationId xmlns:a16="http://schemas.microsoft.com/office/drawing/2014/main" id="{71A4A424-95CA-4E97-91E4-6F1859998004}"/>
                </a:ext>
              </a:extLst>
            </p:cNvPr>
            <p:cNvSpPr/>
            <p:nvPr/>
          </p:nvSpPr>
          <p:spPr>
            <a:xfrm>
              <a:off x="5951850" y="2984350"/>
              <a:ext cx="35275" cy="21225"/>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7;p51">
              <a:extLst>
                <a:ext uri="{FF2B5EF4-FFF2-40B4-BE49-F238E27FC236}">
                  <a16:creationId xmlns:a16="http://schemas.microsoft.com/office/drawing/2014/main" id="{5D494180-B755-4A44-B41D-D6B416A662AA}"/>
                </a:ext>
              </a:extLst>
            </p:cNvPr>
            <p:cNvSpPr/>
            <p:nvPr/>
          </p:nvSpPr>
          <p:spPr>
            <a:xfrm>
              <a:off x="5889125" y="3007050"/>
              <a:ext cx="86375" cy="162500"/>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8;p51">
              <a:extLst>
                <a:ext uri="{FF2B5EF4-FFF2-40B4-BE49-F238E27FC236}">
                  <a16:creationId xmlns:a16="http://schemas.microsoft.com/office/drawing/2014/main" id="{264C93E4-4D74-4103-BD79-E49FC7CA4A09}"/>
                </a:ext>
              </a:extLst>
            </p:cNvPr>
            <p:cNvSpPr/>
            <p:nvPr/>
          </p:nvSpPr>
          <p:spPr>
            <a:xfrm>
              <a:off x="5916925" y="2995375"/>
              <a:ext cx="59150" cy="27225"/>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9;p51">
              <a:extLst>
                <a:ext uri="{FF2B5EF4-FFF2-40B4-BE49-F238E27FC236}">
                  <a16:creationId xmlns:a16="http://schemas.microsoft.com/office/drawing/2014/main" id="{D3C7EA89-A383-4C5B-BAB8-B4631AB12E10}"/>
                </a:ext>
              </a:extLst>
            </p:cNvPr>
            <p:cNvSpPr/>
            <p:nvPr/>
          </p:nvSpPr>
          <p:spPr>
            <a:xfrm>
              <a:off x="5894525" y="3083175"/>
              <a:ext cx="16150" cy="14425"/>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0;p51">
              <a:extLst>
                <a:ext uri="{FF2B5EF4-FFF2-40B4-BE49-F238E27FC236}">
                  <a16:creationId xmlns:a16="http://schemas.microsoft.com/office/drawing/2014/main" id="{36EE932F-CDD2-4D2E-9B44-C1D3C0FA10EC}"/>
                </a:ext>
              </a:extLst>
            </p:cNvPr>
            <p:cNvSpPr/>
            <p:nvPr/>
          </p:nvSpPr>
          <p:spPr>
            <a:xfrm>
              <a:off x="5977850" y="2986150"/>
              <a:ext cx="137100" cy="8870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1;p51">
              <a:extLst>
                <a:ext uri="{FF2B5EF4-FFF2-40B4-BE49-F238E27FC236}">
                  <a16:creationId xmlns:a16="http://schemas.microsoft.com/office/drawing/2014/main" id="{6F9053AC-9B60-497C-BFDE-2DC8017459C9}"/>
                </a:ext>
              </a:extLst>
            </p:cNvPr>
            <p:cNvSpPr/>
            <p:nvPr/>
          </p:nvSpPr>
          <p:spPr>
            <a:xfrm>
              <a:off x="5976050" y="2983150"/>
              <a:ext cx="53200" cy="23325"/>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2;p51">
              <a:extLst>
                <a:ext uri="{FF2B5EF4-FFF2-40B4-BE49-F238E27FC236}">
                  <a16:creationId xmlns:a16="http://schemas.microsoft.com/office/drawing/2014/main" id="{8F1C6C9F-FE35-4222-9C06-461F44C8100C}"/>
                </a:ext>
              </a:extLst>
            </p:cNvPr>
            <p:cNvSpPr/>
            <p:nvPr/>
          </p:nvSpPr>
          <p:spPr>
            <a:xfrm>
              <a:off x="5927975" y="3045275"/>
              <a:ext cx="152650" cy="94100"/>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3;p51">
              <a:extLst>
                <a:ext uri="{FF2B5EF4-FFF2-40B4-BE49-F238E27FC236}">
                  <a16:creationId xmlns:a16="http://schemas.microsoft.com/office/drawing/2014/main" id="{1A4E1132-D884-4B8F-A381-E8395CE8F204}"/>
                </a:ext>
              </a:extLst>
            </p:cNvPr>
            <p:cNvSpPr/>
            <p:nvPr/>
          </p:nvSpPr>
          <p:spPr>
            <a:xfrm>
              <a:off x="5925275" y="3053650"/>
              <a:ext cx="33175" cy="83925"/>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4;p51">
              <a:extLst>
                <a:ext uri="{FF2B5EF4-FFF2-40B4-BE49-F238E27FC236}">
                  <a16:creationId xmlns:a16="http://schemas.microsoft.com/office/drawing/2014/main" id="{F4CEAA58-4DD2-41F0-9204-2CA9DD2D2BC8}"/>
                </a:ext>
              </a:extLst>
            </p:cNvPr>
            <p:cNvSpPr/>
            <p:nvPr/>
          </p:nvSpPr>
          <p:spPr>
            <a:xfrm>
              <a:off x="5501475" y="2983150"/>
              <a:ext cx="161600" cy="177125"/>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5;p51">
              <a:extLst>
                <a:ext uri="{FF2B5EF4-FFF2-40B4-BE49-F238E27FC236}">
                  <a16:creationId xmlns:a16="http://schemas.microsoft.com/office/drawing/2014/main" id="{C38B50F6-C080-4A4D-822D-2A6C87E7619C}"/>
                </a:ext>
              </a:extLst>
            </p:cNvPr>
            <p:cNvSpPr/>
            <p:nvPr/>
          </p:nvSpPr>
          <p:spPr>
            <a:xfrm>
              <a:off x="5531925" y="3174900"/>
              <a:ext cx="167000" cy="36450"/>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6;p51">
              <a:extLst>
                <a:ext uri="{FF2B5EF4-FFF2-40B4-BE49-F238E27FC236}">
                  <a16:creationId xmlns:a16="http://schemas.microsoft.com/office/drawing/2014/main" id="{A20063DA-61E9-4D13-A72D-D3D8B5114DF3}"/>
                </a:ext>
              </a:extLst>
            </p:cNvPr>
            <p:cNvSpPr/>
            <p:nvPr/>
          </p:nvSpPr>
          <p:spPr>
            <a:xfrm>
              <a:off x="5520300" y="2993600"/>
              <a:ext cx="209375" cy="181325"/>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7;p51">
              <a:extLst>
                <a:ext uri="{FF2B5EF4-FFF2-40B4-BE49-F238E27FC236}">
                  <a16:creationId xmlns:a16="http://schemas.microsoft.com/office/drawing/2014/main" id="{9FA4D173-CAD7-4889-A9E2-BDE85DF16256}"/>
                </a:ext>
              </a:extLst>
            </p:cNvPr>
            <p:cNvSpPr/>
            <p:nvPr/>
          </p:nvSpPr>
          <p:spPr>
            <a:xfrm>
              <a:off x="5590175" y="3033325"/>
              <a:ext cx="24225" cy="24525"/>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8;p51">
              <a:extLst>
                <a:ext uri="{FF2B5EF4-FFF2-40B4-BE49-F238E27FC236}">
                  <a16:creationId xmlns:a16="http://schemas.microsoft.com/office/drawing/2014/main" id="{74E26E4C-1916-4024-9F86-8053EE9AAD27}"/>
                </a:ext>
              </a:extLst>
            </p:cNvPr>
            <p:cNvSpPr/>
            <p:nvPr/>
          </p:nvSpPr>
          <p:spPr>
            <a:xfrm>
              <a:off x="5590175" y="3033325"/>
              <a:ext cx="50800" cy="88425"/>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9;p51">
              <a:extLst>
                <a:ext uri="{FF2B5EF4-FFF2-40B4-BE49-F238E27FC236}">
                  <a16:creationId xmlns:a16="http://schemas.microsoft.com/office/drawing/2014/main" id="{F54C86EE-DCF7-45F5-AE20-25D832D0D6A1}"/>
                </a:ext>
              </a:extLst>
            </p:cNvPr>
            <p:cNvSpPr/>
            <p:nvPr/>
          </p:nvSpPr>
          <p:spPr>
            <a:xfrm>
              <a:off x="5571675" y="3083500"/>
              <a:ext cx="87525" cy="82450"/>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500;p51">
            <a:extLst>
              <a:ext uri="{FF2B5EF4-FFF2-40B4-BE49-F238E27FC236}">
                <a16:creationId xmlns:a16="http://schemas.microsoft.com/office/drawing/2014/main" id="{14CC16F5-F756-4791-AFF8-EBE3E5E61660}"/>
              </a:ext>
            </a:extLst>
          </p:cNvPr>
          <p:cNvGrpSpPr/>
          <p:nvPr/>
        </p:nvGrpSpPr>
        <p:grpSpPr>
          <a:xfrm>
            <a:off x="529883" y="640492"/>
            <a:ext cx="1928638" cy="3216657"/>
            <a:chOff x="821400" y="1413050"/>
            <a:chExt cx="1219475" cy="2313800"/>
          </a:xfrm>
        </p:grpSpPr>
        <p:sp>
          <p:nvSpPr>
            <p:cNvPr id="172" name="Google Shape;1501;p51">
              <a:extLst>
                <a:ext uri="{FF2B5EF4-FFF2-40B4-BE49-F238E27FC236}">
                  <a16:creationId xmlns:a16="http://schemas.microsoft.com/office/drawing/2014/main" id="{00C41A2C-DE12-4E95-9771-D3D6837FE071}"/>
                </a:ext>
              </a:extLst>
            </p:cNvPr>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2;p51">
              <a:extLst>
                <a:ext uri="{FF2B5EF4-FFF2-40B4-BE49-F238E27FC236}">
                  <a16:creationId xmlns:a16="http://schemas.microsoft.com/office/drawing/2014/main" id="{A5C6D201-C2A9-454C-B881-001689C33EA9}"/>
                </a:ext>
              </a:extLst>
            </p:cNvPr>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3;p51">
              <a:extLst>
                <a:ext uri="{FF2B5EF4-FFF2-40B4-BE49-F238E27FC236}">
                  <a16:creationId xmlns:a16="http://schemas.microsoft.com/office/drawing/2014/main" id="{6F865B66-008E-4D0C-BFC8-216264ED88FB}"/>
                </a:ext>
              </a:extLst>
            </p:cNvPr>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4;p51">
              <a:extLst>
                <a:ext uri="{FF2B5EF4-FFF2-40B4-BE49-F238E27FC236}">
                  <a16:creationId xmlns:a16="http://schemas.microsoft.com/office/drawing/2014/main" id="{0F3BECBD-70B0-44D1-A3C4-6DB808CD91C0}"/>
                </a:ext>
              </a:extLst>
            </p:cNvPr>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5;p51">
              <a:extLst>
                <a:ext uri="{FF2B5EF4-FFF2-40B4-BE49-F238E27FC236}">
                  <a16:creationId xmlns:a16="http://schemas.microsoft.com/office/drawing/2014/main" id="{BEA69250-5929-4842-924A-EBCDCE18A954}"/>
                </a:ext>
              </a:extLst>
            </p:cNvPr>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6;p51">
              <a:extLst>
                <a:ext uri="{FF2B5EF4-FFF2-40B4-BE49-F238E27FC236}">
                  <a16:creationId xmlns:a16="http://schemas.microsoft.com/office/drawing/2014/main" id="{5C828496-F2E4-4291-915A-3FBACB3615AB}"/>
                </a:ext>
              </a:extLst>
            </p:cNvPr>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7;p51">
              <a:extLst>
                <a:ext uri="{FF2B5EF4-FFF2-40B4-BE49-F238E27FC236}">
                  <a16:creationId xmlns:a16="http://schemas.microsoft.com/office/drawing/2014/main" id="{DAC66C3A-9A9D-48AB-8786-8460D96890AF}"/>
                </a:ext>
              </a:extLst>
            </p:cNvPr>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8;p51">
              <a:extLst>
                <a:ext uri="{FF2B5EF4-FFF2-40B4-BE49-F238E27FC236}">
                  <a16:creationId xmlns:a16="http://schemas.microsoft.com/office/drawing/2014/main" id="{35A9A9E7-7484-4452-B6F1-D11485C23936}"/>
                </a:ext>
              </a:extLst>
            </p:cNvPr>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09;p51">
              <a:extLst>
                <a:ext uri="{FF2B5EF4-FFF2-40B4-BE49-F238E27FC236}">
                  <a16:creationId xmlns:a16="http://schemas.microsoft.com/office/drawing/2014/main" id="{CB1F528C-50FA-425A-AF67-AFFED087F922}"/>
                </a:ext>
              </a:extLst>
            </p:cNvPr>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0;p51">
              <a:extLst>
                <a:ext uri="{FF2B5EF4-FFF2-40B4-BE49-F238E27FC236}">
                  <a16:creationId xmlns:a16="http://schemas.microsoft.com/office/drawing/2014/main" id="{2CFC629A-9E61-4F8A-AAEB-78B956E21EF0}"/>
                </a:ext>
              </a:extLst>
            </p:cNvPr>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1;p51">
              <a:extLst>
                <a:ext uri="{FF2B5EF4-FFF2-40B4-BE49-F238E27FC236}">
                  <a16:creationId xmlns:a16="http://schemas.microsoft.com/office/drawing/2014/main" id="{8C2036D2-0253-4314-9A06-094501A040BC}"/>
                </a:ext>
              </a:extLst>
            </p:cNvPr>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2;p51">
              <a:extLst>
                <a:ext uri="{FF2B5EF4-FFF2-40B4-BE49-F238E27FC236}">
                  <a16:creationId xmlns:a16="http://schemas.microsoft.com/office/drawing/2014/main" id="{750053F9-B132-4CA2-828A-C3E9BD298742}"/>
                </a:ext>
              </a:extLst>
            </p:cNvPr>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3;p51">
              <a:extLst>
                <a:ext uri="{FF2B5EF4-FFF2-40B4-BE49-F238E27FC236}">
                  <a16:creationId xmlns:a16="http://schemas.microsoft.com/office/drawing/2014/main" id="{14F737E7-15B3-47AB-A172-30155B665FC3}"/>
                </a:ext>
              </a:extLst>
            </p:cNvPr>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4;p51">
              <a:extLst>
                <a:ext uri="{FF2B5EF4-FFF2-40B4-BE49-F238E27FC236}">
                  <a16:creationId xmlns:a16="http://schemas.microsoft.com/office/drawing/2014/main" id="{EFC20A13-A5AE-4581-8A77-C73C22468D1A}"/>
                </a:ext>
              </a:extLst>
            </p:cNvPr>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5;p51">
              <a:extLst>
                <a:ext uri="{FF2B5EF4-FFF2-40B4-BE49-F238E27FC236}">
                  <a16:creationId xmlns:a16="http://schemas.microsoft.com/office/drawing/2014/main" id="{C9E737A7-BB7B-4C31-9A64-CD223FFDC48F}"/>
                </a:ext>
              </a:extLst>
            </p:cNvPr>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6;p51">
              <a:extLst>
                <a:ext uri="{FF2B5EF4-FFF2-40B4-BE49-F238E27FC236}">
                  <a16:creationId xmlns:a16="http://schemas.microsoft.com/office/drawing/2014/main" id="{84070D28-DEBC-4589-AFBE-216937D7D19F}"/>
                </a:ext>
              </a:extLst>
            </p:cNvPr>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7;p51">
              <a:extLst>
                <a:ext uri="{FF2B5EF4-FFF2-40B4-BE49-F238E27FC236}">
                  <a16:creationId xmlns:a16="http://schemas.microsoft.com/office/drawing/2014/main" id="{DB5C3C79-C151-41E0-A411-80DEE37E2C07}"/>
                </a:ext>
              </a:extLst>
            </p:cNvPr>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8;p51">
              <a:extLst>
                <a:ext uri="{FF2B5EF4-FFF2-40B4-BE49-F238E27FC236}">
                  <a16:creationId xmlns:a16="http://schemas.microsoft.com/office/drawing/2014/main" id="{D9446B7D-A6B5-419F-A5FA-9F3EB0592DA6}"/>
                </a:ext>
              </a:extLst>
            </p:cNvPr>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19;p51">
              <a:extLst>
                <a:ext uri="{FF2B5EF4-FFF2-40B4-BE49-F238E27FC236}">
                  <a16:creationId xmlns:a16="http://schemas.microsoft.com/office/drawing/2014/main" id="{2847A738-60B1-4C3D-AF01-5004BC5E0ACD}"/>
                </a:ext>
              </a:extLst>
            </p:cNvPr>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0;p51">
              <a:extLst>
                <a:ext uri="{FF2B5EF4-FFF2-40B4-BE49-F238E27FC236}">
                  <a16:creationId xmlns:a16="http://schemas.microsoft.com/office/drawing/2014/main" id="{E1126583-08A0-4D96-B0E8-B152E6420F98}"/>
                </a:ext>
              </a:extLst>
            </p:cNvPr>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1;p51">
              <a:extLst>
                <a:ext uri="{FF2B5EF4-FFF2-40B4-BE49-F238E27FC236}">
                  <a16:creationId xmlns:a16="http://schemas.microsoft.com/office/drawing/2014/main" id="{3BA53E50-6681-4602-83BB-7A72D4CCD1F1}"/>
                </a:ext>
              </a:extLst>
            </p:cNvPr>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2;p51">
              <a:extLst>
                <a:ext uri="{FF2B5EF4-FFF2-40B4-BE49-F238E27FC236}">
                  <a16:creationId xmlns:a16="http://schemas.microsoft.com/office/drawing/2014/main" id="{72BCF6A6-CFE4-4D7B-8C8B-502144AEF0CC}"/>
                </a:ext>
              </a:extLst>
            </p:cNvPr>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3;p51">
              <a:extLst>
                <a:ext uri="{FF2B5EF4-FFF2-40B4-BE49-F238E27FC236}">
                  <a16:creationId xmlns:a16="http://schemas.microsoft.com/office/drawing/2014/main" id="{E16C9961-3F6D-4A79-8614-32114C6F0D52}"/>
                </a:ext>
              </a:extLst>
            </p:cNvPr>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4;p51">
              <a:extLst>
                <a:ext uri="{FF2B5EF4-FFF2-40B4-BE49-F238E27FC236}">
                  <a16:creationId xmlns:a16="http://schemas.microsoft.com/office/drawing/2014/main" id="{DC4F280D-ACD8-4808-8C18-BBC824854AE7}"/>
                </a:ext>
              </a:extLst>
            </p:cNvPr>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5;p51">
              <a:extLst>
                <a:ext uri="{FF2B5EF4-FFF2-40B4-BE49-F238E27FC236}">
                  <a16:creationId xmlns:a16="http://schemas.microsoft.com/office/drawing/2014/main" id="{3378AC96-B407-4F71-86C1-EC01BF031E05}"/>
                </a:ext>
              </a:extLst>
            </p:cNvPr>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6;p51">
              <a:extLst>
                <a:ext uri="{FF2B5EF4-FFF2-40B4-BE49-F238E27FC236}">
                  <a16:creationId xmlns:a16="http://schemas.microsoft.com/office/drawing/2014/main" id="{F205B1B1-1DE6-4D55-91B8-E65AA9CE7EB6}"/>
                </a:ext>
              </a:extLst>
            </p:cNvPr>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7;p51">
              <a:extLst>
                <a:ext uri="{FF2B5EF4-FFF2-40B4-BE49-F238E27FC236}">
                  <a16:creationId xmlns:a16="http://schemas.microsoft.com/office/drawing/2014/main" id="{6AACF7F6-E3E2-4EA7-B63F-F7D1226C06B7}"/>
                </a:ext>
              </a:extLst>
            </p:cNvPr>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8;p51">
              <a:extLst>
                <a:ext uri="{FF2B5EF4-FFF2-40B4-BE49-F238E27FC236}">
                  <a16:creationId xmlns:a16="http://schemas.microsoft.com/office/drawing/2014/main" id="{E349757A-D1E1-460B-9DF7-F6CCAA5CECE9}"/>
                </a:ext>
              </a:extLst>
            </p:cNvPr>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29;p51">
              <a:extLst>
                <a:ext uri="{FF2B5EF4-FFF2-40B4-BE49-F238E27FC236}">
                  <a16:creationId xmlns:a16="http://schemas.microsoft.com/office/drawing/2014/main" id="{6179022B-C97D-4C21-9293-887D9965C3EE}"/>
                </a:ext>
              </a:extLst>
            </p:cNvPr>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0;p51">
              <a:extLst>
                <a:ext uri="{FF2B5EF4-FFF2-40B4-BE49-F238E27FC236}">
                  <a16:creationId xmlns:a16="http://schemas.microsoft.com/office/drawing/2014/main" id="{1E19D16C-D677-46A5-909B-C6289E27C78C}"/>
                </a:ext>
              </a:extLst>
            </p:cNvPr>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1;p51">
              <a:extLst>
                <a:ext uri="{FF2B5EF4-FFF2-40B4-BE49-F238E27FC236}">
                  <a16:creationId xmlns:a16="http://schemas.microsoft.com/office/drawing/2014/main" id="{3F34836E-87AB-41D3-83F1-623BC11F7556}"/>
                </a:ext>
              </a:extLst>
            </p:cNvPr>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2;p51">
              <a:extLst>
                <a:ext uri="{FF2B5EF4-FFF2-40B4-BE49-F238E27FC236}">
                  <a16:creationId xmlns:a16="http://schemas.microsoft.com/office/drawing/2014/main" id="{6C3226A0-8B94-4E6A-AB5B-238D411CFD21}"/>
                </a:ext>
              </a:extLst>
            </p:cNvPr>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3;p51">
              <a:extLst>
                <a:ext uri="{FF2B5EF4-FFF2-40B4-BE49-F238E27FC236}">
                  <a16:creationId xmlns:a16="http://schemas.microsoft.com/office/drawing/2014/main" id="{DACFA166-36E8-4C7D-BD68-23D43D5AB9D8}"/>
                </a:ext>
              </a:extLst>
            </p:cNvPr>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4;p51">
              <a:extLst>
                <a:ext uri="{FF2B5EF4-FFF2-40B4-BE49-F238E27FC236}">
                  <a16:creationId xmlns:a16="http://schemas.microsoft.com/office/drawing/2014/main" id="{FD0EDBED-A2B1-4255-84A6-6C4547208356}"/>
                </a:ext>
              </a:extLst>
            </p:cNvPr>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5;p51">
              <a:extLst>
                <a:ext uri="{FF2B5EF4-FFF2-40B4-BE49-F238E27FC236}">
                  <a16:creationId xmlns:a16="http://schemas.microsoft.com/office/drawing/2014/main" id="{F8260457-41A4-42DB-9BE5-4911AD9E74DD}"/>
                </a:ext>
              </a:extLst>
            </p:cNvPr>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6;p51">
              <a:extLst>
                <a:ext uri="{FF2B5EF4-FFF2-40B4-BE49-F238E27FC236}">
                  <a16:creationId xmlns:a16="http://schemas.microsoft.com/office/drawing/2014/main" id="{1A7C8329-0873-4138-B68C-F16B1CA16AE9}"/>
                </a:ext>
              </a:extLst>
            </p:cNvPr>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7;p51">
              <a:extLst>
                <a:ext uri="{FF2B5EF4-FFF2-40B4-BE49-F238E27FC236}">
                  <a16:creationId xmlns:a16="http://schemas.microsoft.com/office/drawing/2014/main" id="{611C2DC0-FA26-4BBD-8DC3-1FECF2F24F5D}"/>
                </a:ext>
              </a:extLst>
            </p:cNvPr>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8;p51">
              <a:extLst>
                <a:ext uri="{FF2B5EF4-FFF2-40B4-BE49-F238E27FC236}">
                  <a16:creationId xmlns:a16="http://schemas.microsoft.com/office/drawing/2014/main" id="{65D1F0CF-7FEF-486C-B9DF-CF7BAB76FB29}"/>
                </a:ext>
              </a:extLst>
            </p:cNvPr>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39;p51">
              <a:extLst>
                <a:ext uri="{FF2B5EF4-FFF2-40B4-BE49-F238E27FC236}">
                  <a16:creationId xmlns:a16="http://schemas.microsoft.com/office/drawing/2014/main" id="{4EB4CA17-DC3D-41A9-9D12-FE7255278476}"/>
                </a:ext>
              </a:extLst>
            </p:cNvPr>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0;p51">
              <a:extLst>
                <a:ext uri="{FF2B5EF4-FFF2-40B4-BE49-F238E27FC236}">
                  <a16:creationId xmlns:a16="http://schemas.microsoft.com/office/drawing/2014/main" id="{E9F5F3C6-0DF4-44A9-A792-4643297D6DAC}"/>
                </a:ext>
              </a:extLst>
            </p:cNvPr>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1;p51">
              <a:extLst>
                <a:ext uri="{FF2B5EF4-FFF2-40B4-BE49-F238E27FC236}">
                  <a16:creationId xmlns:a16="http://schemas.microsoft.com/office/drawing/2014/main" id="{7DD6E9BB-578D-4E4B-B109-F9E8AF8F1E44}"/>
                </a:ext>
              </a:extLst>
            </p:cNvPr>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2;p51">
              <a:extLst>
                <a:ext uri="{FF2B5EF4-FFF2-40B4-BE49-F238E27FC236}">
                  <a16:creationId xmlns:a16="http://schemas.microsoft.com/office/drawing/2014/main" id="{3B943C7F-D38B-42C3-89D0-19F1BDBCC008}"/>
                </a:ext>
              </a:extLst>
            </p:cNvPr>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3;p51">
              <a:extLst>
                <a:ext uri="{FF2B5EF4-FFF2-40B4-BE49-F238E27FC236}">
                  <a16:creationId xmlns:a16="http://schemas.microsoft.com/office/drawing/2014/main" id="{74AE2848-A315-4D56-96E8-AD1A931B41D8}"/>
                </a:ext>
              </a:extLst>
            </p:cNvPr>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4;p51">
              <a:extLst>
                <a:ext uri="{FF2B5EF4-FFF2-40B4-BE49-F238E27FC236}">
                  <a16:creationId xmlns:a16="http://schemas.microsoft.com/office/drawing/2014/main" id="{8A02D960-B6A4-4A28-BD65-9E3A2B0A5156}"/>
                </a:ext>
              </a:extLst>
            </p:cNvPr>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5;p51">
              <a:extLst>
                <a:ext uri="{FF2B5EF4-FFF2-40B4-BE49-F238E27FC236}">
                  <a16:creationId xmlns:a16="http://schemas.microsoft.com/office/drawing/2014/main" id="{CB01A39A-6E66-42EE-9FF7-5A2A2CBE4750}"/>
                </a:ext>
              </a:extLst>
            </p:cNvPr>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6;p51">
              <a:extLst>
                <a:ext uri="{FF2B5EF4-FFF2-40B4-BE49-F238E27FC236}">
                  <a16:creationId xmlns:a16="http://schemas.microsoft.com/office/drawing/2014/main" id="{B97561C3-4FCD-4D33-8ADB-19515968C731}"/>
                </a:ext>
              </a:extLst>
            </p:cNvPr>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7;p51">
              <a:extLst>
                <a:ext uri="{FF2B5EF4-FFF2-40B4-BE49-F238E27FC236}">
                  <a16:creationId xmlns:a16="http://schemas.microsoft.com/office/drawing/2014/main" id="{3FFE097F-789A-4868-BC1B-1CA430917BFC}"/>
                </a:ext>
              </a:extLst>
            </p:cNvPr>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8;p51">
              <a:extLst>
                <a:ext uri="{FF2B5EF4-FFF2-40B4-BE49-F238E27FC236}">
                  <a16:creationId xmlns:a16="http://schemas.microsoft.com/office/drawing/2014/main" id="{D850A945-1891-47C9-B788-F06CBE93828A}"/>
                </a:ext>
              </a:extLst>
            </p:cNvPr>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49;p51">
              <a:extLst>
                <a:ext uri="{FF2B5EF4-FFF2-40B4-BE49-F238E27FC236}">
                  <a16:creationId xmlns:a16="http://schemas.microsoft.com/office/drawing/2014/main" id="{38D76E42-BD2F-4B05-8F6C-35E2E40E1A24}"/>
                </a:ext>
              </a:extLst>
            </p:cNvPr>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0;p51">
              <a:extLst>
                <a:ext uri="{FF2B5EF4-FFF2-40B4-BE49-F238E27FC236}">
                  <a16:creationId xmlns:a16="http://schemas.microsoft.com/office/drawing/2014/main" id="{4F814533-9E59-47D0-8D11-FD50454DD360}"/>
                </a:ext>
              </a:extLst>
            </p:cNvPr>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1;p51">
              <a:extLst>
                <a:ext uri="{FF2B5EF4-FFF2-40B4-BE49-F238E27FC236}">
                  <a16:creationId xmlns:a16="http://schemas.microsoft.com/office/drawing/2014/main" id="{6CC1751D-B1F5-4BD0-AD0A-E921950A27FA}"/>
                </a:ext>
              </a:extLst>
            </p:cNvPr>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2;p51">
              <a:extLst>
                <a:ext uri="{FF2B5EF4-FFF2-40B4-BE49-F238E27FC236}">
                  <a16:creationId xmlns:a16="http://schemas.microsoft.com/office/drawing/2014/main" id="{3FE7DFD6-056F-4BFD-847A-668DFA131585}"/>
                </a:ext>
              </a:extLst>
            </p:cNvPr>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3;p51">
              <a:extLst>
                <a:ext uri="{FF2B5EF4-FFF2-40B4-BE49-F238E27FC236}">
                  <a16:creationId xmlns:a16="http://schemas.microsoft.com/office/drawing/2014/main" id="{0E571DE2-C895-4FB6-A017-893C79D9A097}"/>
                </a:ext>
              </a:extLst>
            </p:cNvPr>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4;p51">
              <a:extLst>
                <a:ext uri="{FF2B5EF4-FFF2-40B4-BE49-F238E27FC236}">
                  <a16:creationId xmlns:a16="http://schemas.microsoft.com/office/drawing/2014/main" id="{10BF545A-F339-4031-8C8F-769568E43B93}"/>
                </a:ext>
              </a:extLst>
            </p:cNvPr>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5;p51">
              <a:extLst>
                <a:ext uri="{FF2B5EF4-FFF2-40B4-BE49-F238E27FC236}">
                  <a16:creationId xmlns:a16="http://schemas.microsoft.com/office/drawing/2014/main" id="{386E3933-EE58-4F76-A641-78CF87243FB3}"/>
                </a:ext>
              </a:extLst>
            </p:cNvPr>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6;p51">
              <a:extLst>
                <a:ext uri="{FF2B5EF4-FFF2-40B4-BE49-F238E27FC236}">
                  <a16:creationId xmlns:a16="http://schemas.microsoft.com/office/drawing/2014/main" id="{CEB6DA22-573F-417D-A1CE-0F4F2D10D172}"/>
                </a:ext>
              </a:extLst>
            </p:cNvPr>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7;p51">
              <a:extLst>
                <a:ext uri="{FF2B5EF4-FFF2-40B4-BE49-F238E27FC236}">
                  <a16:creationId xmlns:a16="http://schemas.microsoft.com/office/drawing/2014/main" id="{82D45652-97E1-4F83-91C1-07AE127FADFB}"/>
                </a:ext>
              </a:extLst>
            </p:cNvPr>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8;p51">
              <a:extLst>
                <a:ext uri="{FF2B5EF4-FFF2-40B4-BE49-F238E27FC236}">
                  <a16:creationId xmlns:a16="http://schemas.microsoft.com/office/drawing/2014/main" id="{E50F2E13-F373-4699-865C-2A763276AA1D}"/>
                </a:ext>
              </a:extLst>
            </p:cNvPr>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59;p51">
              <a:extLst>
                <a:ext uri="{FF2B5EF4-FFF2-40B4-BE49-F238E27FC236}">
                  <a16:creationId xmlns:a16="http://schemas.microsoft.com/office/drawing/2014/main" id="{28611DC1-AE80-49B0-8257-851DFF8FCD27}"/>
                </a:ext>
              </a:extLst>
            </p:cNvPr>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0;p51">
              <a:extLst>
                <a:ext uri="{FF2B5EF4-FFF2-40B4-BE49-F238E27FC236}">
                  <a16:creationId xmlns:a16="http://schemas.microsoft.com/office/drawing/2014/main" id="{2ECDE403-4C4A-4DA1-840D-8A147F001164}"/>
                </a:ext>
              </a:extLst>
            </p:cNvPr>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1;p51">
              <a:extLst>
                <a:ext uri="{FF2B5EF4-FFF2-40B4-BE49-F238E27FC236}">
                  <a16:creationId xmlns:a16="http://schemas.microsoft.com/office/drawing/2014/main" id="{50327923-EDE7-4F4E-B148-DC5BB571114C}"/>
                </a:ext>
              </a:extLst>
            </p:cNvPr>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2;p51">
              <a:extLst>
                <a:ext uri="{FF2B5EF4-FFF2-40B4-BE49-F238E27FC236}">
                  <a16:creationId xmlns:a16="http://schemas.microsoft.com/office/drawing/2014/main" id="{9190F236-4046-43B5-94BB-24FF522FE2EA}"/>
                </a:ext>
              </a:extLst>
            </p:cNvPr>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3;p51">
              <a:extLst>
                <a:ext uri="{FF2B5EF4-FFF2-40B4-BE49-F238E27FC236}">
                  <a16:creationId xmlns:a16="http://schemas.microsoft.com/office/drawing/2014/main" id="{92C9AF8C-E9C1-4307-B9BB-4D0FEFB293EE}"/>
                </a:ext>
              </a:extLst>
            </p:cNvPr>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4;p51">
              <a:extLst>
                <a:ext uri="{FF2B5EF4-FFF2-40B4-BE49-F238E27FC236}">
                  <a16:creationId xmlns:a16="http://schemas.microsoft.com/office/drawing/2014/main" id="{D7317928-ED16-430D-BAE4-958658E8732F}"/>
                </a:ext>
              </a:extLst>
            </p:cNvPr>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5;p51">
              <a:extLst>
                <a:ext uri="{FF2B5EF4-FFF2-40B4-BE49-F238E27FC236}">
                  <a16:creationId xmlns:a16="http://schemas.microsoft.com/office/drawing/2014/main" id="{9C6C937A-8566-4CED-A36D-5BCA7624A0C9}"/>
                </a:ext>
              </a:extLst>
            </p:cNvPr>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6;p51">
              <a:extLst>
                <a:ext uri="{FF2B5EF4-FFF2-40B4-BE49-F238E27FC236}">
                  <a16:creationId xmlns:a16="http://schemas.microsoft.com/office/drawing/2014/main" id="{A7CF3E95-036B-4BD0-B6DB-741B33656D8A}"/>
                </a:ext>
              </a:extLst>
            </p:cNvPr>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7;p51">
              <a:extLst>
                <a:ext uri="{FF2B5EF4-FFF2-40B4-BE49-F238E27FC236}">
                  <a16:creationId xmlns:a16="http://schemas.microsoft.com/office/drawing/2014/main" id="{3496DA83-2378-4FAB-9C30-21A14250522C}"/>
                </a:ext>
              </a:extLst>
            </p:cNvPr>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8;p51">
              <a:extLst>
                <a:ext uri="{FF2B5EF4-FFF2-40B4-BE49-F238E27FC236}">
                  <a16:creationId xmlns:a16="http://schemas.microsoft.com/office/drawing/2014/main" id="{166B1859-31D6-48A9-9B2B-E3B58611A620}"/>
                </a:ext>
              </a:extLst>
            </p:cNvPr>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69;p51">
              <a:extLst>
                <a:ext uri="{FF2B5EF4-FFF2-40B4-BE49-F238E27FC236}">
                  <a16:creationId xmlns:a16="http://schemas.microsoft.com/office/drawing/2014/main" id="{BA9FFB14-68EF-45D5-977C-CBFCEF54784B}"/>
                </a:ext>
              </a:extLst>
            </p:cNvPr>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0;p51">
              <a:extLst>
                <a:ext uri="{FF2B5EF4-FFF2-40B4-BE49-F238E27FC236}">
                  <a16:creationId xmlns:a16="http://schemas.microsoft.com/office/drawing/2014/main" id="{A3959072-4347-4CC2-A4B4-6B5FE90DB967}"/>
                </a:ext>
              </a:extLst>
            </p:cNvPr>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1;p51">
              <a:extLst>
                <a:ext uri="{FF2B5EF4-FFF2-40B4-BE49-F238E27FC236}">
                  <a16:creationId xmlns:a16="http://schemas.microsoft.com/office/drawing/2014/main" id="{5C47DA8B-0DDA-4D7B-910E-FD8F184F22CD}"/>
                </a:ext>
              </a:extLst>
            </p:cNvPr>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2;p51">
              <a:extLst>
                <a:ext uri="{FF2B5EF4-FFF2-40B4-BE49-F238E27FC236}">
                  <a16:creationId xmlns:a16="http://schemas.microsoft.com/office/drawing/2014/main" id="{DAD2827E-C674-4960-85E8-10099D14B511}"/>
                </a:ext>
              </a:extLst>
            </p:cNvPr>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3;p51">
              <a:extLst>
                <a:ext uri="{FF2B5EF4-FFF2-40B4-BE49-F238E27FC236}">
                  <a16:creationId xmlns:a16="http://schemas.microsoft.com/office/drawing/2014/main" id="{35E3426A-351B-4ABB-A333-B655AA21A437}"/>
                </a:ext>
              </a:extLst>
            </p:cNvPr>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4;p51">
              <a:extLst>
                <a:ext uri="{FF2B5EF4-FFF2-40B4-BE49-F238E27FC236}">
                  <a16:creationId xmlns:a16="http://schemas.microsoft.com/office/drawing/2014/main" id="{EEE5B87F-799B-4758-9B78-957782215F6F}"/>
                </a:ext>
              </a:extLst>
            </p:cNvPr>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5;p51">
              <a:extLst>
                <a:ext uri="{FF2B5EF4-FFF2-40B4-BE49-F238E27FC236}">
                  <a16:creationId xmlns:a16="http://schemas.microsoft.com/office/drawing/2014/main" id="{5F76654F-BD93-4243-AB2A-AF4A23FE7311}"/>
                </a:ext>
              </a:extLst>
            </p:cNvPr>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6;p51">
              <a:extLst>
                <a:ext uri="{FF2B5EF4-FFF2-40B4-BE49-F238E27FC236}">
                  <a16:creationId xmlns:a16="http://schemas.microsoft.com/office/drawing/2014/main" id="{77E320A0-4301-4954-947C-62CDD06EAE3D}"/>
                </a:ext>
              </a:extLst>
            </p:cNvPr>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7;p51">
              <a:extLst>
                <a:ext uri="{FF2B5EF4-FFF2-40B4-BE49-F238E27FC236}">
                  <a16:creationId xmlns:a16="http://schemas.microsoft.com/office/drawing/2014/main" id="{579FEB23-AC57-4D59-952B-C8780396A1CF}"/>
                </a:ext>
              </a:extLst>
            </p:cNvPr>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8;p51">
              <a:extLst>
                <a:ext uri="{FF2B5EF4-FFF2-40B4-BE49-F238E27FC236}">
                  <a16:creationId xmlns:a16="http://schemas.microsoft.com/office/drawing/2014/main" id="{FFDC9F1D-9E2A-4D8A-B854-EBD254B0A282}"/>
                </a:ext>
              </a:extLst>
            </p:cNvPr>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79;p51">
              <a:extLst>
                <a:ext uri="{FF2B5EF4-FFF2-40B4-BE49-F238E27FC236}">
                  <a16:creationId xmlns:a16="http://schemas.microsoft.com/office/drawing/2014/main" id="{CAFC3335-E305-4B9E-8828-7498E67F0B2C}"/>
                </a:ext>
              </a:extLst>
            </p:cNvPr>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0;p51">
              <a:extLst>
                <a:ext uri="{FF2B5EF4-FFF2-40B4-BE49-F238E27FC236}">
                  <a16:creationId xmlns:a16="http://schemas.microsoft.com/office/drawing/2014/main" id="{252EC384-D574-41BA-B4D0-427339CFAAC3}"/>
                </a:ext>
              </a:extLst>
            </p:cNvPr>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1;p51">
              <a:extLst>
                <a:ext uri="{FF2B5EF4-FFF2-40B4-BE49-F238E27FC236}">
                  <a16:creationId xmlns:a16="http://schemas.microsoft.com/office/drawing/2014/main" id="{500A4F35-1820-49A4-9ECA-4C3839429319}"/>
                </a:ext>
              </a:extLst>
            </p:cNvPr>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2;p51">
              <a:extLst>
                <a:ext uri="{FF2B5EF4-FFF2-40B4-BE49-F238E27FC236}">
                  <a16:creationId xmlns:a16="http://schemas.microsoft.com/office/drawing/2014/main" id="{C1EC44C2-948F-4537-9CD3-895A3331A266}"/>
                </a:ext>
              </a:extLst>
            </p:cNvPr>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3;p51">
              <a:extLst>
                <a:ext uri="{FF2B5EF4-FFF2-40B4-BE49-F238E27FC236}">
                  <a16:creationId xmlns:a16="http://schemas.microsoft.com/office/drawing/2014/main" id="{8D234D3F-53B7-4769-BF81-B6AAB4FFE198}"/>
                </a:ext>
              </a:extLst>
            </p:cNvPr>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4;p51">
              <a:extLst>
                <a:ext uri="{FF2B5EF4-FFF2-40B4-BE49-F238E27FC236}">
                  <a16:creationId xmlns:a16="http://schemas.microsoft.com/office/drawing/2014/main" id="{09F700BA-E4E1-4570-B934-B79F252B9929}"/>
                </a:ext>
              </a:extLst>
            </p:cNvPr>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5;p51">
              <a:extLst>
                <a:ext uri="{FF2B5EF4-FFF2-40B4-BE49-F238E27FC236}">
                  <a16:creationId xmlns:a16="http://schemas.microsoft.com/office/drawing/2014/main" id="{8CD37E5A-75B8-47FD-9392-A85D32AF7404}"/>
                </a:ext>
              </a:extLst>
            </p:cNvPr>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6;p51">
              <a:extLst>
                <a:ext uri="{FF2B5EF4-FFF2-40B4-BE49-F238E27FC236}">
                  <a16:creationId xmlns:a16="http://schemas.microsoft.com/office/drawing/2014/main" id="{294BB97E-E7E7-4291-8898-379394BDD3A4}"/>
                </a:ext>
              </a:extLst>
            </p:cNvPr>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7;p51">
              <a:extLst>
                <a:ext uri="{FF2B5EF4-FFF2-40B4-BE49-F238E27FC236}">
                  <a16:creationId xmlns:a16="http://schemas.microsoft.com/office/drawing/2014/main" id="{2FA6A7F3-3AFE-45FD-A6F1-4BF8729D926D}"/>
                </a:ext>
              </a:extLst>
            </p:cNvPr>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8;p51">
              <a:extLst>
                <a:ext uri="{FF2B5EF4-FFF2-40B4-BE49-F238E27FC236}">
                  <a16:creationId xmlns:a16="http://schemas.microsoft.com/office/drawing/2014/main" id="{C265D1FD-6613-4A07-8446-5A4F807F3E98}"/>
                </a:ext>
              </a:extLst>
            </p:cNvPr>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89;p51">
              <a:extLst>
                <a:ext uri="{FF2B5EF4-FFF2-40B4-BE49-F238E27FC236}">
                  <a16:creationId xmlns:a16="http://schemas.microsoft.com/office/drawing/2014/main" id="{E4251753-69EC-42A1-899F-02BA098AD2CC}"/>
                </a:ext>
              </a:extLst>
            </p:cNvPr>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0;p51">
              <a:extLst>
                <a:ext uri="{FF2B5EF4-FFF2-40B4-BE49-F238E27FC236}">
                  <a16:creationId xmlns:a16="http://schemas.microsoft.com/office/drawing/2014/main" id="{A12BB830-69A0-49F5-8A29-F5D94C141769}"/>
                </a:ext>
              </a:extLst>
            </p:cNvPr>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1;p51">
              <a:extLst>
                <a:ext uri="{FF2B5EF4-FFF2-40B4-BE49-F238E27FC236}">
                  <a16:creationId xmlns:a16="http://schemas.microsoft.com/office/drawing/2014/main" id="{D319017F-8F58-4979-8C3C-2E7639AC4CC9}"/>
                </a:ext>
              </a:extLst>
            </p:cNvPr>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2;p51">
              <a:extLst>
                <a:ext uri="{FF2B5EF4-FFF2-40B4-BE49-F238E27FC236}">
                  <a16:creationId xmlns:a16="http://schemas.microsoft.com/office/drawing/2014/main" id="{23CAF5AA-D72C-499E-8564-BB2CA8E53914}"/>
                </a:ext>
              </a:extLst>
            </p:cNvPr>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3;p51">
              <a:extLst>
                <a:ext uri="{FF2B5EF4-FFF2-40B4-BE49-F238E27FC236}">
                  <a16:creationId xmlns:a16="http://schemas.microsoft.com/office/drawing/2014/main" id="{0DDAE949-1A46-4257-B59F-07E895B48FF9}"/>
                </a:ext>
              </a:extLst>
            </p:cNvPr>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4;p51">
              <a:extLst>
                <a:ext uri="{FF2B5EF4-FFF2-40B4-BE49-F238E27FC236}">
                  <a16:creationId xmlns:a16="http://schemas.microsoft.com/office/drawing/2014/main" id="{B0D585B3-2770-4574-B56D-F6E116B167EB}"/>
                </a:ext>
              </a:extLst>
            </p:cNvPr>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5;p51">
              <a:extLst>
                <a:ext uri="{FF2B5EF4-FFF2-40B4-BE49-F238E27FC236}">
                  <a16:creationId xmlns:a16="http://schemas.microsoft.com/office/drawing/2014/main" id="{553E4BCB-BFE1-4618-935C-B5FC55F2FD45}"/>
                </a:ext>
              </a:extLst>
            </p:cNvPr>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6;p51">
              <a:extLst>
                <a:ext uri="{FF2B5EF4-FFF2-40B4-BE49-F238E27FC236}">
                  <a16:creationId xmlns:a16="http://schemas.microsoft.com/office/drawing/2014/main" id="{4F8A85AC-B790-4664-AD12-DD7D88D9E6C2}"/>
                </a:ext>
              </a:extLst>
            </p:cNvPr>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7;p51">
              <a:extLst>
                <a:ext uri="{FF2B5EF4-FFF2-40B4-BE49-F238E27FC236}">
                  <a16:creationId xmlns:a16="http://schemas.microsoft.com/office/drawing/2014/main" id="{5564680E-FA2C-4D4D-8F83-4B407125B26C}"/>
                </a:ext>
              </a:extLst>
            </p:cNvPr>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8;p51">
              <a:extLst>
                <a:ext uri="{FF2B5EF4-FFF2-40B4-BE49-F238E27FC236}">
                  <a16:creationId xmlns:a16="http://schemas.microsoft.com/office/drawing/2014/main" id="{3AA63673-39CC-4F82-94A1-5DD74C35E9BA}"/>
                </a:ext>
              </a:extLst>
            </p:cNvPr>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99;p51">
              <a:extLst>
                <a:ext uri="{FF2B5EF4-FFF2-40B4-BE49-F238E27FC236}">
                  <a16:creationId xmlns:a16="http://schemas.microsoft.com/office/drawing/2014/main" id="{9E975A74-A638-4468-8681-47938C33F9F8}"/>
                </a:ext>
              </a:extLst>
            </p:cNvPr>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0;p51">
              <a:extLst>
                <a:ext uri="{FF2B5EF4-FFF2-40B4-BE49-F238E27FC236}">
                  <a16:creationId xmlns:a16="http://schemas.microsoft.com/office/drawing/2014/main" id="{4D633BBB-F80A-4443-AD37-500EF0A4FA62}"/>
                </a:ext>
              </a:extLst>
            </p:cNvPr>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1;p51">
              <a:extLst>
                <a:ext uri="{FF2B5EF4-FFF2-40B4-BE49-F238E27FC236}">
                  <a16:creationId xmlns:a16="http://schemas.microsoft.com/office/drawing/2014/main" id="{17B5AA3E-AA41-42D2-8F18-3C06362A631F}"/>
                </a:ext>
              </a:extLst>
            </p:cNvPr>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2;p51">
              <a:extLst>
                <a:ext uri="{FF2B5EF4-FFF2-40B4-BE49-F238E27FC236}">
                  <a16:creationId xmlns:a16="http://schemas.microsoft.com/office/drawing/2014/main" id="{51402045-5045-4ECA-B2E1-38907C9F6AE3}"/>
                </a:ext>
              </a:extLst>
            </p:cNvPr>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3;p51">
              <a:extLst>
                <a:ext uri="{FF2B5EF4-FFF2-40B4-BE49-F238E27FC236}">
                  <a16:creationId xmlns:a16="http://schemas.microsoft.com/office/drawing/2014/main" id="{63496D61-72FE-4A9C-A0AA-01BE9FC448E8}"/>
                </a:ext>
              </a:extLst>
            </p:cNvPr>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4;p51">
              <a:extLst>
                <a:ext uri="{FF2B5EF4-FFF2-40B4-BE49-F238E27FC236}">
                  <a16:creationId xmlns:a16="http://schemas.microsoft.com/office/drawing/2014/main" id="{0C212E9A-B1C4-4598-9A0C-8518E4EE1379}"/>
                </a:ext>
              </a:extLst>
            </p:cNvPr>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5;p51">
              <a:extLst>
                <a:ext uri="{FF2B5EF4-FFF2-40B4-BE49-F238E27FC236}">
                  <a16:creationId xmlns:a16="http://schemas.microsoft.com/office/drawing/2014/main" id="{FD7C332C-3DC2-4097-AF45-C9779EAED686}"/>
                </a:ext>
              </a:extLst>
            </p:cNvPr>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6;p51">
              <a:extLst>
                <a:ext uri="{FF2B5EF4-FFF2-40B4-BE49-F238E27FC236}">
                  <a16:creationId xmlns:a16="http://schemas.microsoft.com/office/drawing/2014/main" id="{C390B228-194D-4E2B-971F-5C9540D89E08}"/>
                </a:ext>
              </a:extLst>
            </p:cNvPr>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7;p51">
              <a:extLst>
                <a:ext uri="{FF2B5EF4-FFF2-40B4-BE49-F238E27FC236}">
                  <a16:creationId xmlns:a16="http://schemas.microsoft.com/office/drawing/2014/main" id="{6DCDD25E-381F-4E86-BB8B-9845572C23C0}"/>
                </a:ext>
              </a:extLst>
            </p:cNvPr>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8;p51">
              <a:extLst>
                <a:ext uri="{FF2B5EF4-FFF2-40B4-BE49-F238E27FC236}">
                  <a16:creationId xmlns:a16="http://schemas.microsoft.com/office/drawing/2014/main" id="{CE259F2E-FAC1-4B15-8065-DB20F0A7903E}"/>
                </a:ext>
              </a:extLst>
            </p:cNvPr>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09;p51">
              <a:extLst>
                <a:ext uri="{FF2B5EF4-FFF2-40B4-BE49-F238E27FC236}">
                  <a16:creationId xmlns:a16="http://schemas.microsoft.com/office/drawing/2014/main" id="{F4A4BF44-7AFB-45BB-B88F-85E0ACFB299F}"/>
                </a:ext>
              </a:extLst>
            </p:cNvPr>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0;p51">
              <a:extLst>
                <a:ext uri="{FF2B5EF4-FFF2-40B4-BE49-F238E27FC236}">
                  <a16:creationId xmlns:a16="http://schemas.microsoft.com/office/drawing/2014/main" id="{E4C1A355-C70F-4DF1-A12E-75100507BFF9}"/>
                </a:ext>
              </a:extLst>
            </p:cNvPr>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1;p51">
              <a:extLst>
                <a:ext uri="{FF2B5EF4-FFF2-40B4-BE49-F238E27FC236}">
                  <a16:creationId xmlns:a16="http://schemas.microsoft.com/office/drawing/2014/main" id="{D6EC8DAF-ED9F-4163-A0D2-97895B33275A}"/>
                </a:ext>
              </a:extLst>
            </p:cNvPr>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2;p51">
              <a:extLst>
                <a:ext uri="{FF2B5EF4-FFF2-40B4-BE49-F238E27FC236}">
                  <a16:creationId xmlns:a16="http://schemas.microsoft.com/office/drawing/2014/main" id="{7F2481F5-BEC8-4455-A5E3-A0D03A01F453}"/>
                </a:ext>
              </a:extLst>
            </p:cNvPr>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3;p51">
              <a:extLst>
                <a:ext uri="{FF2B5EF4-FFF2-40B4-BE49-F238E27FC236}">
                  <a16:creationId xmlns:a16="http://schemas.microsoft.com/office/drawing/2014/main" id="{C7D5F7E5-CD6B-46AC-AC56-153B0BCD714E}"/>
                </a:ext>
              </a:extLst>
            </p:cNvPr>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4;p51">
              <a:extLst>
                <a:ext uri="{FF2B5EF4-FFF2-40B4-BE49-F238E27FC236}">
                  <a16:creationId xmlns:a16="http://schemas.microsoft.com/office/drawing/2014/main" id="{08D54545-DB48-4BE9-93E7-99E84C29042A}"/>
                </a:ext>
              </a:extLst>
            </p:cNvPr>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5;p51">
              <a:extLst>
                <a:ext uri="{FF2B5EF4-FFF2-40B4-BE49-F238E27FC236}">
                  <a16:creationId xmlns:a16="http://schemas.microsoft.com/office/drawing/2014/main" id="{48723881-7342-4484-921C-330B4AD76799}"/>
                </a:ext>
              </a:extLst>
            </p:cNvPr>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16;p51">
              <a:extLst>
                <a:ext uri="{FF2B5EF4-FFF2-40B4-BE49-F238E27FC236}">
                  <a16:creationId xmlns:a16="http://schemas.microsoft.com/office/drawing/2014/main" id="{D226AB61-8C1C-4A04-8BEA-0873EFB2CD2E}"/>
                </a:ext>
              </a:extLst>
            </p:cNvPr>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17;p51">
              <a:extLst>
                <a:ext uri="{FF2B5EF4-FFF2-40B4-BE49-F238E27FC236}">
                  <a16:creationId xmlns:a16="http://schemas.microsoft.com/office/drawing/2014/main" id="{15D9C75A-3B8C-46B2-A726-CFA32E296A8D}"/>
                </a:ext>
              </a:extLst>
            </p:cNvPr>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18;p51">
              <a:extLst>
                <a:ext uri="{FF2B5EF4-FFF2-40B4-BE49-F238E27FC236}">
                  <a16:creationId xmlns:a16="http://schemas.microsoft.com/office/drawing/2014/main" id="{75EC099B-364F-412A-831C-C62067CF785B}"/>
                </a:ext>
              </a:extLst>
            </p:cNvPr>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19;p51">
              <a:extLst>
                <a:ext uri="{FF2B5EF4-FFF2-40B4-BE49-F238E27FC236}">
                  <a16:creationId xmlns:a16="http://schemas.microsoft.com/office/drawing/2014/main" id="{A01745E1-8842-44F8-9D43-DD86051716BD}"/>
                </a:ext>
              </a:extLst>
            </p:cNvPr>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0;p51">
              <a:extLst>
                <a:ext uri="{FF2B5EF4-FFF2-40B4-BE49-F238E27FC236}">
                  <a16:creationId xmlns:a16="http://schemas.microsoft.com/office/drawing/2014/main" id="{5EF76623-BF9A-4F7F-AE4F-8C596998948F}"/>
                </a:ext>
              </a:extLst>
            </p:cNvPr>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1;p51">
              <a:extLst>
                <a:ext uri="{FF2B5EF4-FFF2-40B4-BE49-F238E27FC236}">
                  <a16:creationId xmlns:a16="http://schemas.microsoft.com/office/drawing/2014/main" id="{8CA0FF99-4D54-4909-B448-64BCD782E883}"/>
                </a:ext>
              </a:extLst>
            </p:cNvPr>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2;p51">
              <a:extLst>
                <a:ext uri="{FF2B5EF4-FFF2-40B4-BE49-F238E27FC236}">
                  <a16:creationId xmlns:a16="http://schemas.microsoft.com/office/drawing/2014/main" id="{15B24EE2-42FA-40FC-9BA8-834CD3109831}"/>
                </a:ext>
              </a:extLst>
            </p:cNvPr>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23;p51">
              <a:extLst>
                <a:ext uri="{FF2B5EF4-FFF2-40B4-BE49-F238E27FC236}">
                  <a16:creationId xmlns:a16="http://schemas.microsoft.com/office/drawing/2014/main" id="{3B7711C0-ADF7-4D62-B2AA-9E5787B0C2BE}"/>
                </a:ext>
              </a:extLst>
            </p:cNvPr>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24;p51">
              <a:extLst>
                <a:ext uri="{FF2B5EF4-FFF2-40B4-BE49-F238E27FC236}">
                  <a16:creationId xmlns:a16="http://schemas.microsoft.com/office/drawing/2014/main" id="{B328FF05-5EC0-41B2-9FE1-60CEA4C8F702}"/>
                </a:ext>
              </a:extLst>
            </p:cNvPr>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25;p51">
              <a:extLst>
                <a:ext uri="{FF2B5EF4-FFF2-40B4-BE49-F238E27FC236}">
                  <a16:creationId xmlns:a16="http://schemas.microsoft.com/office/drawing/2014/main" id="{BC0466D6-0992-4BDC-B3F4-E6FEF1FEF7AE}"/>
                </a:ext>
              </a:extLst>
            </p:cNvPr>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26;p51">
              <a:extLst>
                <a:ext uri="{FF2B5EF4-FFF2-40B4-BE49-F238E27FC236}">
                  <a16:creationId xmlns:a16="http://schemas.microsoft.com/office/drawing/2014/main" id="{1561D5DF-1F95-4B0F-93D2-6E765FAF63DB}"/>
                </a:ext>
              </a:extLst>
            </p:cNvPr>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27;p51">
              <a:extLst>
                <a:ext uri="{FF2B5EF4-FFF2-40B4-BE49-F238E27FC236}">
                  <a16:creationId xmlns:a16="http://schemas.microsoft.com/office/drawing/2014/main" id="{E8640E86-E118-47A6-A323-417131B88AD5}"/>
                </a:ext>
              </a:extLst>
            </p:cNvPr>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28;p51">
              <a:extLst>
                <a:ext uri="{FF2B5EF4-FFF2-40B4-BE49-F238E27FC236}">
                  <a16:creationId xmlns:a16="http://schemas.microsoft.com/office/drawing/2014/main" id="{1F47B3DC-EF7D-40B4-B889-9CB04A4F4A9E}"/>
                </a:ext>
              </a:extLst>
            </p:cNvPr>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29;p51">
              <a:extLst>
                <a:ext uri="{FF2B5EF4-FFF2-40B4-BE49-F238E27FC236}">
                  <a16:creationId xmlns:a16="http://schemas.microsoft.com/office/drawing/2014/main" id="{994CF05E-2E64-447C-95D7-01DDF23579C8}"/>
                </a:ext>
              </a:extLst>
            </p:cNvPr>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0;p51">
              <a:extLst>
                <a:ext uri="{FF2B5EF4-FFF2-40B4-BE49-F238E27FC236}">
                  <a16:creationId xmlns:a16="http://schemas.microsoft.com/office/drawing/2014/main" id="{FF9F5D17-1105-473C-8DFB-AA8AEBF14FED}"/>
                </a:ext>
              </a:extLst>
            </p:cNvPr>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1;p51">
              <a:extLst>
                <a:ext uri="{FF2B5EF4-FFF2-40B4-BE49-F238E27FC236}">
                  <a16:creationId xmlns:a16="http://schemas.microsoft.com/office/drawing/2014/main" id="{FA6F6EB7-AD6E-40D5-A0AD-12B10D717186}"/>
                </a:ext>
              </a:extLst>
            </p:cNvPr>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2;p51">
              <a:extLst>
                <a:ext uri="{FF2B5EF4-FFF2-40B4-BE49-F238E27FC236}">
                  <a16:creationId xmlns:a16="http://schemas.microsoft.com/office/drawing/2014/main" id="{88FE59E6-1489-4433-92CD-449EB1D09E0D}"/>
                </a:ext>
              </a:extLst>
            </p:cNvPr>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rgbClr val="9FF1B7"/>
            </a:solidFill>
            <a:ln w="9525" cap="flat" cmpd="sng">
              <a:solidFill>
                <a:srgbClr val="9FF1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33;p51">
              <a:extLst>
                <a:ext uri="{FF2B5EF4-FFF2-40B4-BE49-F238E27FC236}">
                  <a16:creationId xmlns:a16="http://schemas.microsoft.com/office/drawing/2014/main" id="{6AF73724-CFAC-4A6F-BD90-64FA9FFFF142}"/>
                </a:ext>
              </a:extLst>
            </p:cNvPr>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34;p51">
              <a:extLst>
                <a:ext uri="{FF2B5EF4-FFF2-40B4-BE49-F238E27FC236}">
                  <a16:creationId xmlns:a16="http://schemas.microsoft.com/office/drawing/2014/main" id="{DED23DE9-2DBC-4BFF-A18B-F4722E67D878}"/>
                </a:ext>
              </a:extLst>
            </p:cNvPr>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35;p51">
              <a:extLst>
                <a:ext uri="{FF2B5EF4-FFF2-40B4-BE49-F238E27FC236}">
                  <a16:creationId xmlns:a16="http://schemas.microsoft.com/office/drawing/2014/main" id="{00940181-1B26-43BC-B703-C9423B651BE9}"/>
                </a:ext>
              </a:extLst>
            </p:cNvPr>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36;p51">
              <a:extLst>
                <a:ext uri="{FF2B5EF4-FFF2-40B4-BE49-F238E27FC236}">
                  <a16:creationId xmlns:a16="http://schemas.microsoft.com/office/drawing/2014/main" id="{2C901B62-E081-41A9-BF94-8B846956F3D5}"/>
                </a:ext>
              </a:extLst>
            </p:cNvPr>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37;p51">
              <a:extLst>
                <a:ext uri="{FF2B5EF4-FFF2-40B4-BE49-F238E27FC236}">
                  <a16:creationId xmlns:a16="http://schemas.microsoft.com/office/drawing/2014/main" id="{5F5F7D18-7619-4474-A3EB-3CF30002079B}"/>
                </a:ext>
              </a:extLst>
            </p:cNvPr>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38;p51">
              <a:extLst>
                <a:ext uri="{FF2B5EF4-FFF2-40B4-BE49-F238E27FC236}">
                  <a16:creationId xmlns:a16="http://schemas.microsoft.com/office/drawing/2014/main" id="{F92E7A33-CF88-4CAE-B8F2-E321B70C5058}"/>
                </a:ext>
              </a:extLst>
            </p:cNvPr>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39;p51">
              <a:extLst>
                <a:ext uri="{FF2B5EF4-FFF2-40B4-BE49-F238E27FC236}">
                  <a16:creationId xmlns:a16="http://schemas.microsoft.com/office/drawing/2014/main" id="{0AFBC00F-1A87-40FA-A9DA-0AECF5E00D24}"/>
                </a:ext>
              </a:extLst>
            </p:cNvPr>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1640;p51">
            <a:extLst>
              <a:ext uri="{FF2B5EF4-FFF2-40B4-BE49-F238E27FC236}">
                <a16:creationId xmlns:a16="http://schemas.microsoft.com/office/drawing/2014/main" id="{3EAB7FAB-E3CE-4F8C-BA33-6755E2BB8A77}"/>
              </a:ext>
            </a:extLst>
          </p:cNvPr>
          <p:cNvGrpSpPr/>
          <p:nvPr/>
        </p:nvGrpSpPr>
        <p:grpSpPr>
          <a:xfrm>
            <a:off x="2831566" y="2501086"/>
            <a:ext cx="3048501" cy="2010496"/>
            <a:chOff x="2657300" y="1873325"/>
            <a:chExt cx="2104100" cy="1393575"/>
          </a:xfrm>
        </p:grpSpPr>
        <p:sp>
          <p:nvSpPr>
            <p:cNvPr id="312" name="Google Shape;1641;p51">
              <a:extLst>
                <a:ext uri="{FF2B5EF4-FFF2-40B4-BE49-F238E27FC236}">
                  <a16:creationId xmlns:a16="http://schemas.microsoft.com/office/drawing/2014/main" id="{783ED992-E8F2-47B3-AD4A-B9C974DDB3CA}"/>
                </a:ext>
              </a:extLst>
            </p:cNvPr>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2;p51">
              <a:extLst>
                <a:ext uri="{FF2B5EF4-FFF2-40B4-BE49-F238E27FC236}">
                  <a16:creationId xmlns:a16="http://schemas.microsoft.com/office/drawing/2014/main" id="{E2A7C501-D2E0-4777-B82E-1AD91C001EED}"/>
                </a:ext>
              </a:extLst>
            </p:cNvPr>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43;p51">
              <a:extLst>
                <a:ext uri="{FF2B5EF4-FFF2-40B4-BE49-F238E27FC236}">
                  <a16:creationId xmlns:a16="http://schemas.microsoft.com/office/drawing/2014/main" id="{EFB5D038-B010-4A01-A358-E6347ED4A2F9}"/>
                </a:ext>
              </a:extLst>
            </p:cNvPr>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rgbClr val="FFBBAA"/>
            </a:solidFill>
            <a:ln w="9525" cap="flat" cmpd="sng">
              <a:solidFill>
                <a:srgbClr val="FFBBA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44;p51">
              <a:extLst>
                <a:ext uri="{FF2B5EF4-FFF2-40B4-BE49-F238E27FC236}">
                  <a16:creationId xmlns:a16="http://schemas.microsoft.com/office/drawing/2014/main" id="{96D02770-F957-48F8-8AB5-EFCA1CAC75C9}"/>
                </a:ext>
              </a:extLst>
            </p:cNvPr>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45;p51">
              <a:extLst>
                <a:ext uri="{FF2B5EF4-FFF2-40B4-BE49-F238E27FC236}">
                  <a16:creationId xmlns:a16="http://schemas.microsoft.com/office/drawing/2014/main" id="{54ACBBDA-36C3-48AD-BD45-5E0D6AAF5283}"/>
                </a:ext>
              </a:extLst>
            </p:cNvPr>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rgbClr val="FFBBAA"/>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46;p51">
              <a:extLst>
                <a:ext uri="{FF2B5EF4-FFF2-40B4-BE49-F238E27FC236}">
                  <a16:creationId xmlns:a16="http://schemas.microsoft.com/office/drawing/2014/main" id="{A13B3E7D-1619-40BC-ABDD-437116551644}"/>
                </a:ext>
              </a:extLst>
            </p:cNvPr>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47;p51">
              <a:extLst>
                <a:ext uri="{FF2B5EF4-FFF2-40B4-BE49-F238E27FC236}">
                  <a16:creationId xmlns:a16="http://schemas.microsoft.com/office/drawing/2014/main" id="{6802659E-34C0-48AE-977B-250DA45FA3E9}"/>
                </a:ext>
              </a:extLst>
            </p:cNvPr>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48;p51">
              <a:extLst>
                <a:ext uri="{FF2B5EF4-FFF2-40B4-BE49-F238E27FC236}">
                  <a16:creationId xmlns:a16="http://schemas.microsoft.com/office/drawing/2014/main" id="{A2A65204-6AB5-4D7B-80B0-F54ED0F900E6}"/>
                </a:ext>
              </a:extLst>
            </p:cNvPr>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49;p51">
              <a:extLst>
                <a:ext uri="{FF2B5EF4-FFF2-40B4-BE49-F238E27FC236}">
                  <a16:creationId xmlns:a16="http://schemas.microsoft.com/office/drawing/2014/main" id="{5C12A57D-EA58-4A78-98E3-1A31DEF7299D}"/>
                </a:ext>
              </a:extLst>
            </p:cNvPr>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50;p51">
              <a:extLst>
                <a:ext uri="{FF2B5EF4-FFF2-40B4-BE49-F238E27FC236}">
                  <a16:creationId xmlns:a16="http://schemas.microsoft.com/office/drawing/2014/main" id="{22BD63EB-9782-4177-98DA-E7E993EDFB40}"/>
                </a:ext>
              </a:extLst>
            </p:cNvPr>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51;p51">
              <a:extLst>
                <a:ext uri="{FF2B5EF4-FFF2-40B4-BE49-F238E27FC236}">
                  <a16:creationId xmlns:a16="http://schemas.microsoft.com/office/drawing/2014/main" id="{60DBF706-42F8-4ECC-98AC-F0E82713D4C0}"/>
                </a:ext>
              </a:extLst>
            </p:cNvPr>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52;p51">
              <a:extLst>
                <a:ext uri="{FF2B5EF4-FFF2-40B4-BE49-F238E27FC236}">
                  <a16:creationId xmlns:a16="http://schemas.microsoft.com/office/drawing/2014/main" id="{FDC438ED-A5F4-4D58-9601-29F40F56EC77}"/>
                </a:ext>
              </a:extLst>
            </p:cNvPr>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rgbClr val="FFB09C"/>
            </a:solidFill>
            <a:ln w="9525" cap="flat" cmpd="sng">
              <a:solidFill>
                <a:srgbClr val="FFB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53;p51">
              <a:extLst>
                <a:ext uri="{FF2B5EF4-FFF2-40B4-BE49-F238E27FC236}">
                  <a16:creationId xmlns:a16="http://schemas.microsoft.com/office/drawing/2014/main" id="{7A8ED3B2-6972-4301-8058-F5913EB1EA2F}"/>
                </a:ext>
              </a:extLst>
            </p:cNvPr>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54;p51">
              <a:extLst>
                <a:ext uri="{FF2B5EF4-FFF2-40B4-BE49-F238E27FC236}">
                  <a16:creationId xmlns:a16="http://schemas.microsoft.com/office/drawing/2014/main" id="{FE0478B4-AC84-4499-8C08-4B68FD14D6EF}"/>
                </a:ext>
              </a:extLst>
            </p:cNvPr>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55;p51">
              <a:extLst>
                <a:ext uri="{FF2B5EF4-FFF2-40B4-BE49-F238E27FC236}">
                  <a16:creationId xmlns:a16="http://schemas.microsoft.com/office/drawing/2014/main" id="{C0262C89-04F4-4DC2-B810-35B227CF18ED}"/>
                </a:ext>
              </a:extLst>
            </p:cNvPr>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rgbClr val="FF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56;p51">
              <a:extLst>
                <a:ext uri="{FF2B5EF4-FFF2-40B4-BE49-F238E27FC236}">
                  <a16:creationId xmlns:a16="http://schemas.microsoft.com/office/drawing/2014/main" id="{B7E318DD-7A0C-4D70-9097-41F4703C2863}"/>
                </a:ext>
              </a:extLst>
            </p:cNvPr>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57;p51">
              <a:extLst>
                <a:ext uri="{FF2B5EF4-FFF2-40B4-BE49-F238E27FC236}">
                  <a16:creationId xmlns:a16="http://schemas.microsoft.com/office/drawing/2014/main" id="{BBB95084-4912-4E7C-811C-C7BF2C495FF8}"/>
                </a:ext>
              </a:extLst>
            </p:cNvPr>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58;p51">
              <a:extLst>
                <a:ext uri="{FF2B5EF4-FFF2-40B4-BE49-F238E27FC236}">
                  <a16:creationId xmlns:a16="http://schemas.microsoft.com/office/drawing/2014/main" id="{767C27A3-E5EA-4998-A03B-1342F0784659}"/>
                </a:ext>
              </a:extLst>
            </p:cNvPr>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59;p51">
              <a:extLst>
                <a:ext uri="{FF2B5EF4-FFF2-40B4-BE49-F238E27FC236}">
                  <a16:creationId xmlns:a16="http://schemas.microsoft.com/office/drawing/2014/main" id="{A4290B37-1377-46DD-A3DF-0619EBEB5DD8}"/>
                </a:ext>
              </a:extLst>
            </p:cNvPr>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60;p51">
              <a:extLst>
                <a:ext uri="{FF2B5EF4-FFF2-40B4-BE49-F238E27FC236}">
                  <a16:creationId xmlns:a16="http://schemas.microsoft.com/office/drawing/2014/main" id="{C458EEFE-EF52-4604-9C8C-757898A07EC1}"/>
                </a:ext>
              </a:extLst>
            </p:cNvPr>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61;p51">
              <a:extLst>
                <a:ext uri="{FF2B5EF4-FFF2-40B4-BE49-F238E27FC236}">
                  <a16:creationId xmlns:a16="http://schemas.microsoft.com/office/drawing/2014/main" id="{E901CFE6-C98B-468A-B812-DC5E0A1BBF6F}"/>
                </a:ext>
              </a:extLst>
            </p:cNvPr>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62;p51">
              <a:extLst>
                <a:ext uri="{FF2B5EF4-FFF2-40B4-BE49-F238E27FC236}">
                  <a16:creationId xmlns:a16="http://schemas.microsoft.com/office/drawing/2014/main" id="{8530030F-CA00-4A56-BC93-64D1A101C3D6}"/>
                </a:ext>
              </a:extLst>
            </p:cNvPr>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63;p51">
              <a:extLst>
                <a:ext uri="{FF2B5EF4-FFF2-40B4-BE49-F238E27FC236}">
                  <a16:creationId xmlns:a16="http://schemas.microsoft.com/office/drawing/2014/main" id="{916A1C01-903C-4595-BEEA-DF68BCB0253F}"/>
                </a:ext>
              </a:extLst>
            </p:cNvPr>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64;p51">
              <a:extLst>
                <a:ext uri="{FF2B5EF4-FFF2-40B4-BE49-F238E27FC236}">
                  <a16:creationId xmlns:a16="http://schemas.microsoft.com/office/drawing/2014/main" id="{DDF6A3EE-9792-4E02-90F0-298BD5B012D2}"/>
                </a:ext>
              </a:extLst>
            </p:cNvPr>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65;p51">
              <a:extLst>
                <a:ext uri="{FF2B5EF4-FFF2-40B4-BE49-F238E27FC236}">
                  <a16:creationId xmlns:a16="http://schemas.microsoft.com/office/drawing/2014/main" id="{94D9E8A2-F647-49B7-95BF-ACB0DEA96533}"/>
                </a:ext>
              </a:extLst>
            </p:cNvPr>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rgbClr val="FCF4E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66;p51">
              <a:extLst>
                <a:ext uri="{FF2B5EF4-FFF2-40B4-BE49-F238E27FC236}">
                  <a16:creationId xmlns:a16="http://schemas.microsoft.com/office/drawing/2014/main" id="{6D54D11D-338E-4BD6-A150-D300164EE918}"/>
                </a:ext>
              </a:extLst>
            </p:cNvPr>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rgbClr val="FCF4E6"/>
            </a:solidFill>
            <a:ln w="9525" cap="flat" cmpd="sng">
              <a:solidFill>
                <a:srgbClr val="FCF4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67;p51">
              <a:extLst>
                <a:ext uri="{FF2B5EF4-FFF2-40B4-BE49-F238E27FC236}">
                  <a16:creationId xmlns:a16="http://schemas.microsoft.com/office/drawing/2014/main" id="{6733E4BC-A3F8-48D3-94B2-4F502D3A11F6}"/>
                </a:ext>
              </a:extLst>
            </p:cNvPr>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68;p51">
              <a:extLst>
                <a:ext uri="{FF2B5EF4-FFF2-40B4-BE49-F238E27FC236}">
                  <a16:creationId xmlns:a16="http://schemas.microsoft.com/office/drawing/2014/main" id="{4CE78E1F-C0B3-4F00-B039-BCEF37C6F964}"/>
                </a:ext>
              </a:extLst>
            </p:cNvPr>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69;p51">
              <a:extLst>
                <a:ext uri="{FF2B5EF4-FFF2-40B4-BE49-F238E27FC236}">
                  <a16:creationId xmlns:a16="http://schemas.microsoft.com/office/drawing/2014/main" id="{051A571F-8F35-49D3-A385-A5DB5A567A59}"/>
                </a:ext>
              </a:extLst>
            </p:cNvPr>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70;p51">
              <a:extLst>
                <a:ext uri="{FF2B5EF4-FFF2-40B4-BE49-F238E27FC236}">
                  <a16:creationId xmlns:a16="http://schemas.microsoft.com/office/drawing/2014/main" id="{55DD0679-3FAC-46AC-B987-F82A3CF8E233}"/>
                </a:ext>
              </a:extLst>
            </p:cNvPr>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71;p51">
              <a:extLst>
                <a:ext uri="{FF2B5EF4-FFF2-40B4-BE49-F238E27FC236}">
                  <a16:creationId xmlns:a16="http://schemas.microsoft.com/office/drawing/2014/main" id="{E09B0312-C1A2-4E82-A70F-293732F63F6A}"/>
                </a:ext>
              </a:extLst>
            </p:cNvPr>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72;p51">
              <a:extLst>
                <a:ext uri="{FF2B5EF4-FFF2-40B4-BE49-F238E27FC236}">
                  <a16:creationId xmlns:a16="http://schemas.microsoft.com/office/drawing/2014/main" id="{A62C5E62-5A87-4743-9D7B-0B8CBC5EAB49}"/>
                </a:ext>
              </a:extLst>
            </p:cNvPr>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73;p51">
              <a:extLst>
                <a:ext uri="{FF2B5EF4-FFF2-40B4-BE49-F238E27FC236}">
                  <a16:creationId xmlns:a16="http://schemas.microsoft.com/office/drawing/2014/main" id="{A9BD4289-DAA8-4C98-A2BB-C9DCE5429BD3}"/>
                </a:ext>
              </a:extLst>
            </p:cNvPr>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74;p51">
              <a:extLst>
                <a:ext uri="{FF2B5EF4-FFF2-40B4-BE49-F238E27FC236}">
                  <a16:creationId xmlns:a16="http://schemas.microsoft.com/office/drawing/2014/main" id="{51152336-0E11-434A-ABAC-DB1D5F5308A3}"/>
                </a:ext>
              </a:extLst>
            </p:cNvPr>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75;p51">
              <a:extLst>
                <a:ext uri="{FF2B5EF4-FFF2-40B4-BE49-F238E27FC236}">
                  <a16:creationId xmlns:a16="http://schemas.microsoft.com/office/drawing/2014/main" id="{132C4813-19C4-48CA-853E-606B83F5FB16}"/>
                </a:ext>
              </a:extLst>
            </p:cNvPr>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76;p51">
              <a:extLst>
                <a:ext uri="{FF2B5EF4-FFF2-40B4-BE49-F238E27FC236}">
                  <a16:creationId xmlns:a16="http://schemas.microsoft.com/office/drawing/2014/main" id="{644DD1E4-67DF-49A7-AA5E-4AE3E95BCDE8}"/>
                </a:ext>
              </a:extLst>
            </p:cNvPr>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77;p51">
              <a:extLst>
                <a:ext uri="{FF2B5EF4-FFF2-40B4-BE49-F238E27FC236}">
                  <a16:creationId xmlns:a16="http://schemas.microsoft.com/office/drawing/2014/main" id="{CF5B39F0-AED8-47C3-9D53-81C694BC8942}"/>
                </a:ext>
              </a:extLst>
            </p:cNvPr>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78;p51">
              <a:extLst>
                <a:ext uri="{FF2B5EF4-FFF2-40B4-BE49-F238E27FC236}">
                  <a16:creationId xmlns:a16="http://schemas.microsoft.com/office/drawing/2014/main" id="{867358A7-D9BA-41DE-A363-01917B6E70BE}"/>
                </a:ext>
              </a:extLst>
            </p:cNvPr>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79;p51">
              <a:extLst>
                <a:ext uri="{FF2B5EF4-FFF2-40B4-BE49-F238E27FC236}">
                  <a16:creationId xmlns:a16="http://schemas.microsoft.com/office/drawing/2014/main" id="{4DC153D5-D0FF-4A9B-8087-CF010FFE5879}"/>
                </a:ext>
              </a:extLst>
            </p:cNvPr>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80;p51">
              <a:extLst>
                <a:ext uri="{FF2B5EF4-FFF2-40B4-BE49-F238E27FC236}">
                  <a16:creationId xmlns:a16="http://schemas.microsoft.com/office/drawing/2014/main" id="{F7210761-EBAF-40AF-A4A5-284D73D2C362}"/>
                </a:ext>
              </a:extLst>
            </p:cNvPr>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81;p51">
              <a:extLst>
                <a:ext uri="{FF2B5EF4-FFF2-40B4-BE49-F238E27FC236}">
                  <a16:creationId xmlns:a16="http://schemas.microsoft.com/office/drawing/2014/main" id="{34C3C234-5AF0-41E2-83AD-81E079D6262B}"/>
                </a:ext>
              </a:extLst>
            </p:cNvPr>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82;p51">
              <a:extLst>
                <a:ext uri="{FF2B5EF4-FFF2-40B4-BE49-F238E27FC236}">
                  <a16:creationId xmlns:a16="http://schemas.microsoft.com/office/drawing/2014/main" id="{BF097C04-7B85-4683-BE92-6E250F3E8A93}"/>
                </a:ext>
              </a:extLst>
            </p:cNvPr>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3;p51">
              <a:extLst>
                <a:ext uri="{FF2B5EF4-FFF2-40B4-BE49-F238E27FC236}">
                  <a16:creationId xmlns:a16="http://schemas.microsoft.com/office/drawing/2014/main" id="{4270136D-A96A-429E-AB5F-FB45D4CBCC04}"/>
                </a:ext>
              </a:extLst>
            </p:cNvPr>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4;p51">
              <a:extLst>
                <a:ext uri="{FF2B5EF4-FFF2-40B4-BE49-F238E27FC236}">
                  <a16:creationId xmlns:a16="http://schemas.microsoft.com/office/drawing/2014/main" id="{E18B492D-E900-4B51-B28B-B028308BF6DF}"/>
                </a:ext>
              </a:extLst>
            </p:cNvPr>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5;p51">
              <a:extLst>
                <a:ext uri="{FF2B5EF4-FFF2-40B4-BE49-F238E27FC236}">
                  <a16:creationId xmlns:a16="http://schemas.microsoft.com/office/drawing/2014/main" id="{E6993307-E63D-4891-8CE2-A926E2CFC420}"/>
                </a:ext>
              </a:extLst>
            </p:cNvPr>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6;p51">
              <a:extLst>
                <a:ext uri="{FF2B5EF4-FFF2-40B4-BE49-F238E27FC236}">
                  <a16:creationId xmlns:a16="http://schemas.microsoft.com/office/drawing/2014/main" id="{D3ACA4DA-84FB-4F81-9238-A95E064AAC64}"/>
                </a:ext>
              </a:extLst>
            </p:cNvPr>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7;p51">
              <a:extLst>
                <a:ext uri="{FF2B5EF4-FFF2-40B4-BE49-F238E27FC236}">
                  <a16:creationId xmlns:a16="http://schemas.microsoft.com/office/drawing/2014/main" id="{8385CE2A-347C-4C10-9E48-8EE819D6AABA}"/>
                </a:ext>
              </a:extLst>
            </p:cNvPr>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8;p51">
              <a:extLst>
                <a:ext uri="{FF2B5EF4-FFF2-40B4-BE49-F238E27FC236}">
                  <a16:creationId xmlns:a16="http://schemas.microsoft.com/office/drawing/2014/main" id="{EB2628A1-F24F-4C11-A647-1724CC32276A}"/>
                </a:ext>
              </a:extLst>
            </p:cNvPr>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9;p51">
              <a:extLst>
                <a:ext uri="{FF2B5EF4-FFF2-40B4-BE49-F238E27FC236}">
                  <a16:creationId xmlns:a16="http://schemas.microsoft.com/office/drawing/2014/main" id="{2AB036C6-C365-4810-8659-B28D75FBED3D}"/>
                </a:ext>
              </a:extLst>
            </p:cNvPr>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0;p51">
              <a:extLst>
                <a:ext uri="{FF2B5EF4-FFF2-40B4-BE49-F238E27FC236}">
                  <a16:creationId xmlns:a16="http://schemas.microsoft.com/office/drawing/2014/main" id="{162018EC-5945-499E-A5FA-0BA258EEDB3F}"/>
                </a:ext>
              </a:extLst>
            </p:cNvPr>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91;p51">
              <a:extLst>
                <a:ext uri="{FF2B5EF4-FFF2-40B4-BE49-F238E27FC236}">
                  <a16:creationId xmlns:a16="http://schemas.microsoft.com/office/drawing/2014/main" id="{825EF056-6A6F-43A9-82FC-1185014B4E02}"/>
                </a:ext>
              </a:extLst>
            </p:cNvPr>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92;p51">
              <a:extLst>
                <a:ext uri="{FF2B5EF4-FFF2-40B4-BE49-F238E27FC236}">
                  <a16:creationId xmlns:a16="http://schemas.microsoft.com/office/drawing/2014/main" id="{B4BD63D8-17B0-428A-A8C7-26E27FE51215}"/>
                </a:ext>
              </a:extLst>
            </p:cNvPr>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3;p51">
              <a:extLst>
                <a:ext uri="{FF2B5EF4-FFF2-40B4-BE49-F238E27FC236}">
                  <a16:creationId xmlns:a16="http://schemas.microsoft.com/office/drawing/2014/main" id="{B65E6586-8975-420C-BE09-504DC956CCCF}"/>
                </a:ext>
              </a:extLst>
            </p:cNvPr>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4;p51">
              <a:extLst>
                <a:ext uri="{FF2B5EF4-FFF2-40B4-BE49-F238E27FC236}">
                  <a16:creationId xmlns:a16="http://schemas.microsoft.com/office/drawing/2014/main" id="{9B2C9B40-F04B-4D2E-913C-8A7BAEE89406}"/>
                </a:ext>
              </a:extLst>
            </p:cNvPr>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5;p51">
              <a:extLst>
                <a:ext uri="{FF2B5EF4-FFF2-40B4-BE49-F238E27FC236}">
                  <a16:creationId xmlns:a16="http://schemas.microsoft.com/office/drawing/2014/main" id="{5E22C10C-A336-445B-86E5-5E92412325E1}"/>
                </a:ext>
              </a:extLst>
            </p:cNvPr>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6;p51">
              <a:extLst>
                <a:ext uri="{FF2B5EF4-FFF2-40B4-BE49-F238E27FC236}">
                  <a16:creationId xmlns:a16="http://schemas.microsoft.com/office/drawing/2014/main" id="{FC2B8A52-E2D7-4789-926F-DA2AD66DD1B6}"/>
                </a:ext>
              </a:extLst>
            </p:cNvPr>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7;p51">
              <a:extLst>
                <a:ext uri="{FF2B5EF4-FFF2-40B4-BE49-F238E27FC236}">
                  <a16:creationId xmlns:a16="http://schemas.microsoft.com/office/drawing/2014/main" id="{8D752E4D-771A-4058-ABA8-E69FBB5231DE}"/>
                </a:ext>
              </a:extLst>
            </p:cNvPr>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8;p51">
              <a:extLst>
                <a:ext uri="{FF2B5EF4-FFF2-40B4-BE49-F238E27FC236}">
                  <a16:creationId xmlns:a16="http://schemas.microsoft.com/office/drawing/2014/main" id="{E3A88489-D982-4F0F-A5B2-07CBD4B4E2A5}"/>
                </a:ext>
              </a:extLst>
            </p:cNvPr>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9;p51">
              <a:extLst>
                <a:ext uri="{FF2B5EF4-FFF2-40B4-BE49-F238E27FC236}">
                  <a16:creationId xmlns:a16="http://schemas.microsoft.com/office/drawing/2014/main" id="{5B847A87-02E2-4F52-9211-771852F29961}"/>
                </a:ext>
              </a:extLst>
            </p:cNvPr>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00;p51">
              <a:extLst>
                <a:ext uri="{FF2B5EF4-FFF2-40B4-BE49-F238E27FC236}">
                  <a16:creationId xmlns:a16="http://schemas.microsoft.com/office/drawing/2014/main" id="{DED6CB93-0808-4895-9E58-2C1112C33747}"/>
                </a:ext>
              </a:extLst>
            </p:cNvPr>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01;p51">
              <a:extLst>
                <a:ext uri="{FF2B5EF4-FFF2-40B4-BE49-F238E27FC236}">
                  <a16:creationId xmlns:a16="http://schemas.microsoft.com/office/drawing/2014/main" id="{08FC2B96-4694-4DF0-9140-FB93D457B224}"/>
                </a:ext>
              </a:extLst>
            </p:cNvPr>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02;p51">
              <a:extLst>
                <a:ext uri="{FF2B5EF4-FFF2-40B4-BE49-F238E27FC236}">
                  <a16:creationId xmlns:a16="http://schemas.microsoft.com/office/drawing/2014/main" id="{9223E220-71C6-4974-B0F6-E165AE9A87E1}"/>
                </a:ext>
              </a:extLst>
            </p:cNvPr>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3;p51">
              <a:extLst>
                <a:ext uri="{FF2B5EF4-FFF2-40B4-BE49-F238E27FC236}">
                  <a16:creationId xmlns:a16="http://schemas.microsoft.com/office/drawing/2014/main" id="{5DAB3F1B-DEDA-4E7D-A09E-74A157729628}"/>
                </a:ext>
              </a:extLst>
            </p:cNvPr>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4;p51">
              <a:extLst>
                <a:ext uri="{FF2B5EF4-FFF2-40B4-BE49-F238E27FC236}">
                  <a16:creationId xmlns:a16="http://schemas.microsoft.com/office/drawing/2014/main" id="{38E4F19B-D426-45C7-95C7-2097BD59788B}"/>
                </a:ext>
              </a:extLst>
            </p:cNvPr>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5;p51">
              <a:extLst>
                <a:ext uri="{FF2B5EF4-FFF2-40B4-BE49-F238E27FC236}">
                  <a16:creationId xmlns:a16="http://schemas.microsoft.com/office/drawing/2014/main" id="{C88A4867-98AF-49A8-B4F3-EF4838EDDA1A}"/>
                </a:ext>
              </a:extLst>
            </p:cNvPr>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6;p51">
              <a:extLst>
                <a:ext uri="{FF2B5EF4-FFF2-40B4-BE49-F238E27FC236}">
                  <a16:creationId xmlns:a16="http://schemas.microsoft.com/office/drawing/2014/main" id="{490B8CA8-8093-442F-BF39-B2ABEE371646}"/>
                </a:ext>
              </a:extLst>
            </p:cNvPr>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7;p51">
              <a:extLst>
                <a:ext uri="{FF2B5EF4-FFF2-40B4-BE49-F238E27FC236}">
                  <a16:creationId xmlns:a16="http://schemas.microsoft.com/office/drawing/2014/main" id="{D21CEF60-1ABA-4E51-AED9-95652CCD821B}"/>
                </a:ext>
              </a:extLst>
            </p:cNvPr>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8;p51">
              <a:extLst>
                <a:ext uri="{FF2B5EF4-FFF2-40B4-BE49-F238E27FC236}">
                  <a16:creationId xmlns:a16="http://schemas.microsoft.com/office/drawing/2014/main" id="{1E5793F0-54F4-4DE5-8D34-07C491ACF193}"/>
                </a:ext>
              </a:extLst>
            </p:cNvPr>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9;p51">
              <a:extLst>
                <a:ext uri="{FF2B5EF4-FFF2-40B4-BE49-F238E27FC236}">
                  <a16:creationId xmlns:a16="http://schemas.microsoft.com/office/drawing/2014/main" id="{0B23D4CB-983D-4034-96E4-5489591C1BF2}"/>
                </a:ext>
              </a:extLst>
            </p:cNvPr>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10;p51">
              <a:extLst>
                <a:ext uri="{FF2B5EF4-FFF2-40B4-BE49-F238E27FC236}">
                  <a16:creationId xmlns:a16="http://schemas.microsoft.com/office/drawing/2014/main" id="{CAD63C41-2160-4815-9834-09F84367ED96}"/>
                </a:ext>
              </a:extLst>
            </p:cNvPr>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11;p51">
              <a:extLst>
                <a:ext uri="{FF2B5EF4-FFF2-40B4-BE49-F238E27FC236}">
                  <a16:creationId xmlns:a16="http://schemas.microsoft.com/office/drawing/2014/main" id="{8D4BBC0B-5A59-4793-BCBC-0F7A3BEE9631}"/>
                </a:ext>
              </a:extLst>
            </p:cNvPr>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12;p51">
              <a:extLst>
                <a:ext uri="{FF2B5EF4-FFF2-40B4-BE49-F238E27FC236}">
                  <a16:creationId xmlns:a16="http://schemas.microsoft.com/office/drawing/2014/main" id="{C2F7B762-8AEC-4A32-BF57-8BD18482D2A3}"/>
                </a:ext>
              </a:extLst>
            </p:cNvPr>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3;p51">
              <a:extLst>
                <a:ext uri="{FF2B5EF4-FFF2-40B4-BE49-F238E27FC236}">
                  <a16:creationId xmlns:a16="http://schemas.microsoft.com/office/drawing/2014/main" id="{00BFD0D6-A682-4FBD-BD55-2663D5A0FD50}"/>
                </a:ext>
              </a:extLst>
            </p:cNvPr>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4;p51">
              <a:extLst>
                <a:ext uri="{FF2B5EF4-FFF2-40B4-BE49-F238E27FC236}">
                  <a16:creationId xmlns:a16="http://schemas.microsoft.com/office/drawing/2014/main" id="{0665CC29-3D68-49BB-8D2F-AD3BB650184D}"/>
                </a:ext>
              </a:extLst>
            </p:cNvPr>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5;p51">
              <a:extLst>
                <a:ext uri="{FF2B5EF4-FFF2-40B4-BE49-F238E27FC236}">
                  <a16:creationId xmlns:a16="http://schemas.microsoft.com/office/drawing/2014/main" id="{C06CA0E8-EFBE-43F9-8240-C3714740DE04}"/>
                </a:ext>
              </a:extLst>
            </p:cNvPr>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6;p51">
              <a:extLst>
                <a:ext uri="{FF2B5EF4-FFF2-40B4-BE49-F238E27FC236}">
                  <a16:creationId xmlns:a16="http://schemas.microsoft.com/office/drawing/2014/main" id="{E36CB783-CF0C-467F-B9B7-E81A69CB18D9}"/>
                </a:ext>
              </a:extLst>
            </p:cNvPr>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7;p51">
              <a:extLst>
                <a:ext uri="{FF2B5EF4-FFF2-40B4-BE49-F238E27FC236}">
                  <a16:creationId xmlns:a16="http://schemas.microsoft.com/office/drawing/2014/main" id="{514BE846-4EFE-4787-82AD-30A73CF9D96F}"/>
                </a:ext>
              </a:extLst>
            </p:cNvPr>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8;p51">
              <a:extLst>
                <a:ext uri="{FF2B5EF4-FFF2-40B4-BE49-F238E27FC236}">
                  <a16:creationId xmlns:a16="http://schemas.microsoft.com/office/drawing/2014/main" id="{DCACCC3A-CA90-49BF-88BC-4A71B19EE46E}"/>
                </a:ext>
              </a:extLst>
            </p:cNvPr>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9;p51">
              <a:extLst>
                <a:ext uri="{FF2B5EF4-FFF2-40B4-BE49-F238E27FC236}">
                  <a16:creationId xmlns:a16="http://schemas.microsoft.com/office/drawing/2014/main" id="{17E2ECC0-81F1-4BC2-8312-281DE21612EB}"/>
                </a:ext>
              </a:extLst>
            </p:cNvPr>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20;p51">
              <a:extLst>
                <a:ext uri="{FF2B5EF4-FFF2-40B4-BE49-F238E27FC236}">
                  <a16:creationId xmlns:a16="http://schemas.microsoft.com/office/drawing/2014/main" id="{10948AED-2517-472E-A1A5-DA8E12EEAB3F}"/>
                </a:ext>
              </a:extLst>
            </p:cNvPr>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21;p51">
              <a:extLst>
                <a:ext uri="{FF2B5EF4-FFF2-40B4-BE49-F238E27FC236}">
                  <a16:creationId xmlns:a16="http://schemas.microsoft.com/office/drawing/2014/main" id="{822418BF-22BA-4519-9E13-99A6E1CFAE67}"/>
                </a:ext>
              </a:extLst>
            </p:cNvPr>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22;p51">
              <a:extLst>
                <a:ext uri="{FF2B5EF4-FFF2-40B4-BE49-F238E27FC236}">
                  <a16:creationId xmlns:a16="http://schemas.microsoft.com/office/drawing/2014/main" id="{5B94905E-2053-4F94-ADA0-11D8EA8EB02C}"/>
                </a:ext>
              </a:extLst>
            </p:cNvPr>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23;p51">
              <a:extLst>
                <a:ext uri="{FF2B5EF4-FFF2-40B4-BE49-F238E27FC236}">
                  <a16:creationId xmlns:a16="http://schemas.microsoft.com/office/drawing/2014/main" id="{EA2040B7-B184-43BB-9F70-AC0B0A0CB966}"/>
                </a:ext>
              </a:extLst>
            </p:cNvPr>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24;p51">
              <a:extLst>
                <a:ext uri="{FF2B5EF4-FFF2-40B4-BE49-F238E27FC236}">
                  <a16:creationId xmlns:a16="http://schemas.microsoft.com/office/drawing/2014/main" id="{9B8E95B1-9124-437E-9987-63830DFFE707}"/>
                </a:ext>
              </a:extLst>
            </p:cNvPr>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25;p51">
              <a:extLst>
                <a:ext uri="{FF2B5EF4-FFF2-40B4-BE49-F238E27FC236}">
                  <a16:creationId xmlns:a16="http://schemas.microsoft.com/office/drawing/2014/main" id="{2BD68900-FB27-40C4-B77A-163CCB8F8281}"/>
                </a:ext>
              </a:extLst>
            </p:cNvPr>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26;p51">
              <a:extLst>
                <a:ext uri="{FF2B5EF4-FFF2-40B4-BE49-F238E27FC236}">
                  <a16:creationId xmlns:a16="http://schemas.microsoft.com/office/drawing/2014/main" id="{8937005B-689B-488E-9246-C73BFECC89F2}"/>
                </a:ext>
              </a:extLst>
            </p:cNvPr>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727;p51">
              <a:extLst>
                <a:ext uri="{FF2B5EF4-FFF2-40B4-BE49-F238E27FC236}">
                  <a16:creationId xmlns:a16="http://schemas.microsoft.com/office/drawing/2014/main" id="{CF18BC0A-4E9D-4A04-883F-50FC5262DC09}"/>
                </a:ext>
              </a:extLst>
            </p:cNvPr>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728;p51">
              <a:extLst>
                <a:ext uri="{FF2B5EF4-FFF2-40B4-BE49-F238E27FC236}">
                  <a16:creationId xmlns:a16="http://schemas.microsoft.com/office/drawing/2014/main" id="{21682501-C60D-479C-B35D-7AB766437018}"/>
                </a:ext>
              </a:extLst>
            </p:cNvPr>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729;p51">
              <a:extLst>
                <a:ext uri="{FF2B5EF4-FFF2-40B4-BE49-F238E27FC236}">
                  <a16:creationId xmlns:a16="http://schemas.microsoft.com/office/drawing/2014/main" id="{746EBE0C-D1D2-421D-834D-79FFD7644050}"/>
                </a:ext>
              </a:extLst>
            </p:cNvPr>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730;p51">
              <a:extLst>
                <a:ext uri="{FF2B5EF4-FFF2-40B4-BE49-F238E27FC236}">
                  <a16:creationId xmlns:a16="http://schemas.microsoft.com/office/drawing/2014/main" id="{D43CDD34-F9C8-4C64-B49D-75CA51F5F03B}"/>
                </a:ext>
              </a:extLst>
            </p:cNvPr>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731;p51">
              <a:extLst>
                <a:ext uri="{FF2B5EF4-FFF2-40B4-BE49-F238E27FC236}">
                  <a16:creationId xmlns:a16="http://schemas.microsoft.com/office/drawing/2014/main" id="{6BD0140D-17D2-4BDF-96E4-0EEFD126EEC5}"/>
                </a:ext>
              </a:extLst>
            </p:cNvPr>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732;p51">
              <a:extLst>
                <a:ext uri="{FF2B5EF4-FFF2-40B4-BE49-F238E27FC236}">
                  <a16:creationId xmlns:a16="http://schemas.microsoft.com/office/drawing/2014/main" id="{1C728D6B-22FC-4F55-8594-38F0B77B28BB}"/>
                </a:ext>
              </a:extLst>
            </p:cNvPr>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rgbClr val="2D2E27"/>
            </a:solidFill>
            <a:ln w="9525" cap="flat" cmpd="sng">
              <a:solidFill>
                <a:srgbClr val="2D2E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733;p51">
              <a:extLst>
                <a:ext uri="{FF2B5EF4-FFF2-40B4-BE49-F238E27FC236}">
                  <a16:creationId xmlns:a16="http://schemas.microsoft.com/office/drawing/2014/main" id="{FA7B9221-CFFC-4500-B72A-0382A784E4ED}"/>
                </a:ext>
              </a:extLst>
            </p:cNvPr>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734;p51">
              <a:extLst>
                <a:ext uri="{FF2B5EF4-FFF2-40B4-BE49-F238E27FC236}">
                  <a16:creationId xmlns:a16="http://schemas.microsoft.com/office/drawing/2014/main" id="{0E8FF68B-B05C-4C1B-B4BF-21C0BE83F75F}"/>
                </a:ext>
              </a:extLst>
            </p:cNvPr>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735;p51">
              <a:extLst>
                <a:ext uri="{FF2B5EF4-FFF2-40B4-BE49-F238E27FC236}">
                  <a16:creationId xmlns:a16="http://schemas.microsoft.com/office/drawing/2014/main" id="{0C364245-1CD3-4500-BA73-03E0A0CF3B3F}"/>
                </a:ext>
              </a:extLst>
            </p:cNvPr>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736;p51">
              <a:extLst>
                <a:ext uri="{FF2B5EF4-FFF2-40B4-BE49-F238E27FC236}">
                  <a16:creationId xmlns:a16="http://schemas.microsoft.com/office/drawing/2014/main" id="{6CD26428-23F1-4CA7-965A-29710A38B515}"/>
                </a:ext>
              </a:extLst>
            </p:cNvPr>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737;p51">
              <a:extLst>
                <a:ext uri="{FF2B5EF4-FFF2-40B4-BE49-F238E27FC236}">
                  <a16:creationId xmlns:a16="http://schemas.microsoft.com/office/drawing/2014/main" id="{332E870C-C54E-45AF-940E-3877DBAD37F8}"/>
                </a:ext>
              </a:extLst>
            </p:cNvPr>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738;p51">
              <a:extLst>
                <a:ext uri="{FF2B5EF4-FFF2-40B4-BE49-F238E27FC236}">
                  <a16:creationId xmlns:a16="http://schemas.microsoft.com/office/drawing/2014/main" id="{97F3FC7C-121D-4BA3-9EB1-3D2274789CA7}"/>
                </a:ext>
              </a:extLst>
            </p:cNvPr>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739;p51">
              <a:extLst>
                <a:ext uri="{FF2B5EF4-FFF2-40B4-BE49-F238E27FC236}">
                  <a16:creationId xmlns:a16="http://schemas.microsoft.com/office/drawing/2014/main" id="{11C82D56-2AC5-4036-A84C-0DCCE74DE52D}"/>
                </a:ext>
              </a:extLst>
            </p:cNvPr>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740;p51">
              <a:extLst>
                <a:ext uri="{FF2B5EF4-FFF2-40B4-BE49-F238E27FC236}">
                  <a16:creationId xmlns:a16="http://schemas.microsoft.com/office/drawing/2014/main" id="{60219137-E26C-4B92-AEDC-606E80BF881C}"/>
                </a:ext>
              </a:extLst>
            </p:cNvPr>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741;p51">
              <a:extLst>
                <a:ext uri="{FF2B5EF4-FFF2-40B4-BE49-F238E27FC236}">
                  <a16:creationId xmlns:a16="http://schemas.microsoft.com/office/drawing/2014/main" id="{7149C3BD-ADA4-4736-B5B6-217B3D3E8EE6}"/>
                </a:ext>
              </a:extLst>
            </p:cNvPr>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742;p51">
              <a:extLst>
                <a:ext uri="{FF2B5EF4-FFF2-40B4-BE49-F238E27FC236}">
                  <a16:creationId xmlns:a16="http://schemas.microsoft.com/office/drawing/2014/main" id="{808A6106-FDAC-4620-A040-3A4384B13E53}"/>
                </a:ext>
              </a:extLst>
            </p:cNvPr>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rgbClr val="787FF0"/>
            </a:solidFill>
            <a:ln w="9525" cap="flat" cmpd="sng">
              <a:solidFill>
                <a:srgbClr val="787F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743;p51">
              <a:extLst>
                <a:ext uri="{FF2B5EF4-FFF2-40B4-BE49-F238E27FC236}">
                  <a16:creationId xmlns:a16="http://schemas.microsoft.com/office/drawing/2014/main" id="{61BCE971-DB2E-40A3-B16B-705B3AB388A8}"/>
                </a:ext>
              </a:extLst>
            </p:cNvPr>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rgbClr val="787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744;p51">
              <a:extLst>
                <a:ext uri="{FF2B5EF4-FFF2-40B4-BE49-F238E27FC236}">
                  <a16:creationId xmlns:a16="http://schemas.microsoft.com/office/drawing/2014/main" id="{4C2F7E2E-3952-4664-B0F2-7BC7F0D607D7}"/>
                </a:ext>
              </a:extLst>
            </p:cNvPr>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745;p51">
              <a:extLst>
                <a:ext uri="{FF2B5EF4-FFF2-40B4-BE49-F238E27FC236}">
                  <a16:creationId xmlns:a16="http://schemas.microsoft.com/office/drawing/2014/main" id="{43DD78CB-3E51-482C-BCCC-BE4AC7B27028}"/>
                </a:ext>
              </a:extLst>
            </p:cNvPr>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746;p51">
              <a:extLst>
                <a:ext uri="{FF2B5EF4-FFF2-40B4-BE49-F238E27FC236}">
                  <a16:creationId xmlns:a16="http://schemas.microsoft.com/office/drawing/2014/main" id="{86F5D384-C26B-40B7-AD6B-34FEAB42C2AB}"/>
                </a:ext>
              </a:extLst>
            </p:cNvPr>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747;p51">
              <a:extLst>
                <a:ext uri="{FF2B5EF4-FFF2-40B4-BE49-F238E27FC236}">
                  <a16:creationId xmlns:a16="http://schemas.microsoft.com/office/drawing/2014/main" id="{52DE87ED-6A55-474C-9114-EDEAFCECA2C5}"/>
                </a:ext>
              </a:extLst>
            </p:cNvPr>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748;p51">
              <a:extLst>
                <a:ext uri="{FF2B5EF4-FFF2-40B4-BE49-F238E27FC236}">
                  <a16:creationId xmlns:a16="http://schemas.microsoft.com/office/drawing/2014/main" id="{9A20BA81-8BBB-41C4-8BF4-500F1037BD85}"/>
                </a:ext>
              </a:extLst>
            </p:cNvPr>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749;p51">
              <a:extLst>
                <a:ext uri="{FF2B5EF4-FFF2-40B4-BE49-F238E27FC236}">
                  <a16:creationId xmlns:a16="http://schemas.microsoft.com/office/drawing/2014/main" id="{7B9DD80D-CE98-4326-9F7D-9E768DEDC77A}"/>
                </a:ext>
              </a:extLst>
            </p:cNvPr>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750;p51">
              <a:extLst>
                <a:ext uri="{FF2B5EF4-FFF2-40B4-BE49-F238E27FC236}">
                  <a16:creationId xmlns:a16="http://schemas.microsoft.com/office/drawing/2014/main" id="{09DBA9BD-CADC-41C0-A266-F9C878256F84}"/>
                </a:ext>
              </a:extLst>
            </p:cNvPr>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751;p51">
              <a:extLst>
                <a:ext uri="{FF2B5EF4-FFF2-40B4-BE49-F238E27FC236}">
                  <a16:creationId xmlns:a16="http://schemas.microsoft.com/office/drawing/2014/main" id="{1E9DB1DB-2370-48E9-A0CA-E0E5E58348C0}"/>
                </a:ext>
              </a:extLst>
            </p:cNvPr>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752;p51">
              <a:extLst>
                <a:ext uri="{FF2B5EF4-FFF2-40B4-BE49-F238E27FC236}">
                  <a16:creationId xmlns:a16="http://schemas.microsoft.com/office/drawing/2014/main" id="{76CEB4B1-D987-472A-9D83-9497585761F9}"/>
                </a:ext>
              </a:extLst>
            </p:cNvPr>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753;p51">
              <a:extLst>
                <a:ext uri="{FF2B5EF4-FFF2-40B4-BE49-F238E27FC236}">
                  <a16:creationId xmlns:a16="http://schemas.microsoft.com/office/drawing/2014/main" id="{F3AF9B56-F1A8-4425-B92C-C973C0A2A06D}"/>
                </a:ext>
              </a:extLst>
            </p:cNvPr>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754;p51">
              <a:extLst>
                <a:ext uri="{FF2B5EF4-FFF2-40B4-BE49-F238E27FC236}">
                  <a16:creationId xmlns:a16="http://schemas.microsoft.com/office/drawing/2014/main" id="{78AA4995-AE24-4F6A-82E3-ED1F40658319}"/>
                </a:ext>
              </a:extLst>
            </p:cNvPr>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755;p51">
              <a:extLst>
                <a:ext uri="{FF2B5EF4-FFF2-40B4-BE49-F238E27FC236}">
                  <a16:creationId xmlns:a16="http://schemas.microsoft.com/office/drawing/2014/main" id="{0B9D4945-636E-4F2B-8C46-23EA655FB4C4}"/>
                </a:ext>
              </a:extLst>
            </p:cNvPr>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756;p51">
              <a:extLst>
                <a:ext uri="{FF2B5EF4-FFF2-40B4-BE49-F238E27FC236}">
                  <a16:creationId xmlns:a16="http://schemas.microsoft.com/office/drawing/2014/main" id="{55B30432-4435-45F3-9361-8DBD70A80384}"/>
                </a:ext>
              </a:extLst>
            </p:cNvPr>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757;p51">
              <a:extLst>
                <a:ext uri="{FF2B5EF4-FFF2-40B4-BE49-F238E27FC236}">
                  <a16:creationId xmlns:a16="http://schemas.microsoft.com/office/drawing/2014/main" id="{F406C0AD-5BC5-4C9B-81BF-EE57AB045B3A}"/>
                </a:ext>
              </a:extLst>
            </p:cNvPr>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758;p51">
              <a:extLst>
                <a:ext uri="{FF2B5EF4-FFF2-40B4-BE49-F238E27FC236}">
                  <a16:creationId xmlns:a16="http://schemas.microsoft.com/office/drawing/2014/main" id="{566CCD56-44D7-4F1B-8778-F22686B6DE4E}"/>
                </a:ext>
              </a:extLst>
            </p:cNvPr>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759;p51">
              <a:extLst>
                <a:ext uri="{FF2B5EF4-FFF2-40B4-BE49-F238E27FC236}">
                  <a16:creationId xmlns:a16="http://schemas.microsoft.com/office/drawing/2014/main" id="{FC375AD5-7A6A-4747-AFA1-AECD69811381}"/>
                </a:ext>
              </a:extLst>
            </p:cNvPr>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760;p51">
              <a:extLst>
                <a:ext uri="{FF2B5EF4-FFF2-40B4-BE49-F238E27FC236}">
                  <a16:creationId xmlns:a16="http://schemas.microsoft.com/office/drawing/2014/main" id="{7082C846-4BDC-477A-A7BC-7D0707544222}"/>
                </a:ext>
              </a:extLst>
            </p:cNvPr>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761;p51">
              <a:extLst>
                <a:ext uri="{FF2B5EF4-FFF2-40B4-BE49-F238E27FC236}">
                  <a16:creationId xmlns:a16="http://schemas.microsoft.com/office/drawing/2014/main" id="{1F768758-2EEA-4C15-86E4-7AE8E41DF83F}"/>
                </a:ext>
              </a:extLst>
            </p:cNvPr>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762;p51">
              <a:extLst>
                <a:ext uri="{FF2B5EF4-FFF2-40B4-BE49-F238E27FC236}">
                  <a16:creationId xmlns:a16="http://schemas.microsoft.com/office/drawing/2014/main" id="{4E012A72-B306-48C8-9D0B-C8EC9E97C380}"/>
                </a:ext>
              </a:extLst>
            </p:cNvPr>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763;p51">
              <a:extLst>
                <a:ext uri="{FF2B5EF4-FFF2-40B4-BE49-F238E27FC236}">
                  <a16:creationId xmlns:a16="http://schemas.microsoft.com/office/drawing/2014/main" id="{2803EF6B-6ED9-4F12-86FF-74E89050C852}"/>
                </a:ext>
              </a:extLst>
            </p:cNvPr>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764;p51">
              <a:extLst>
                <a:ext uri="{FF2B5EF4-FFF2-40B4-BE49-F238E27FC236}">
                  <a16:creationId xmlns:a16="http://schemas.microsoft.com/office/drawing/2014/main" id="{60C9203F-E8EF-4A35-820E-D3D18BAE16F6}"/>
                </a:ext>
              </a:extLst>
            </p:cNvPr>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765;p51">
              <a:extLst>
                <a:ext uri="{FF2B5EF4-FFF2-40B4-BE49-F238E27FC236}">
                  <a16:creationId xmlns:a16="http://schemas.microsoft.com/office/drawing/2014/main" id="{BB9A8E78-3842-4D52-9F7F-8480132B6BA1}"/>
                </a:ext>
              </a:extLst>
            </p:cNvPr>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766;p51">
              <a:extLst>
                <a:ext uri="{FF2B5EF4-FFF2-40B4-BE49-F238E27FC236}">
                  <a16:creationId xmlns:a16="http://schemas.microsoft.com/office/drawing/2014/main" id="{DA1035D3-6D16-4EA9-9733-8BE75EA22531}"/>
                </a:ext>
              </a:extLst>
            </p:cNvPr>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767;p51">
              <a:extLst>
                <a:ext uri="{FF2B5EF4-FFF2-40B4-BE49-F238E27FC236}">
                  <a16:creationId xmlns:a16="http://schemas.microsoft.com/office/drawing/2014/main" id="{49465BA8-479E-4F55-9862-658713A48A31}"/>
                </a:ext>
              </a:extLst>
            </p:cNvPr>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68;p51">
              <a:extLst>
                <a:ext uri="{FF2B5EF4-FFF2-40B4-BE49-F238E27FC236}">
                  <a16:creationId xmlns:a16="http://schemas.microsoft.com/office/drawing/2014/main" id="{2EECE5BF-2412-4839-9399-E5468554F9BB}"/>
                </a:ext>
              </a:extLst>
            </p:cNvPr>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69;p51">
              <a:extLst>
                <a:ext uri="{FF2B5EF4-FFF2-40B4-BE49-F238E27FC236}">
                  <a16:creationId xmlns:a16="http://schemas.microsoft.com/office/drawing/2014/main" id="{5E515D6B-27D5-47CB-A16E-9F1AFEE11FD1}"/>
                </a:ext>
              </a:extLst>
            </p:cNvPr>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70;p51">
              <a:extLst>
                <a:ext uri="{FF2B5EF4-FFF2-40B4-BE49-F238E27FC236}">
                  <a16:creationId xmlns:a16="http://schemas.microsoft.com/office/drawing/2014/main" id="{2746BD37-EE4D-443E-8471-42A65FE7E305}"/>
                </a:ext>
              </a:extLst>
            </p:cNvPr>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71;p51">
              <a:extLst>
                <a:ext uri="{FF2B5EF4-FFF2-40B4-BE49-F238E27FC236}">
                  <a16:creationId xmlns:a16="http://schemas.microsoft.com/office/drawing/2014/main" id="{F8307EA3-FE7E-4727-845B-ECD867CC4710}"/>
                </a:ext>
              </a:extLst>
            </p:cNvPr>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72;p51">
              <a:extLst>
                <a:ext uri="{FF2B5EF4-FFF2-40B4-BE49-F238E27FC236}">
                  <a16:creationId xmlns:a16="http://schemas.microsoft.com/office/drawing/2014/main" id="{C6108C76-B79A-49BC-8873-251B9516EE9C}"/>
                </a:ext>
              </a:extLst>
            </p:cNvPr>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73;p51">
              <a:extLst>
                <a:ext uri="{FF2B5EF4-FFF2-40B4-BE49-F238E27FC236}">
                  <a16:creationId xmlns:a16="http://schemas.microsoft.com/office/drawing/2014/main" id="{B00C5572-6A96-4F8D-AEE9-11F87DE3D763}"/>
                </a:ext>
              </a:extLst>
            </p:cNvPr>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74;p51">
              <a:extLst>
                <a:ext uri="{FF2B5EF4-FFF2-40B4-BE49-F238E27FC236}">
                  <a16:creationId xmlns:a16="http://schemas.microsoft.com/office/drawing/2014/main" id="{F32EBAD1-D460-41B2-BB15-F6C86586CFBA}"/>
                </a:ext>
              </a:extLst>
            </p:cNvPr>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5;p51">
              <a:extLst>
                <a:ext uri="{FF2B5EF4-FFF2-40B4-BE49-F238E27FC236}">
                  <a16:creationId xmlns:a16="http://schemas.microsoft.com/office/drawing/2014/main" id="{CFC71C03-6AFF-4A40-8541-DF5447D89C84}"/>
                </a:ext>
              </a:extLst>
            </p:cNvPr>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76;p51">
              <a:extLst>
                <a:ext uri="{FF2B5EF4-FFF2-40B4-BE49-F238E27FC236}">
                  <a16:creationId xmlns:a16="http://schemas.microsoft.com/office/drawing/2014/main" id="{45747E07-60BD-4A38-AC24-CCC61CF53B7B}"/>
                </a:ext>
              </a:extLst>
            </p:cNvPr>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77;p51">
              <a:extLst>
                <a:ext uri="{FF2B5EF4-FFF2-40B4-BE49-F238E27FC236}">
                  <a16:creationId xmlns:a16="http://schemas.microsoft.com/office/drawing/2014/main" id="{73615A71-7CD3-458F-A6AB-3E32812D5A46}"/>
                </a:ext>
              </a:extLst>
            </p:cNvPr>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778;p51">
              <a:extLst>
                <a:ext uri="{FF2B5EF4-FFF2-40B4-BE49-F238E27FC236}">
                  <a16:creationId xmlns:a16="http://schemas.microsoft.com/office/drawing/2014/main" id="{9F1966A8-D945-4E6C-A4A0-A91C97A9370B}"/>
                </a:ext>
              </a:extLst>
            </p:cNvPr>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779;p51">
              <a:extLst>
                <a:ext uri="{FF2B5EF4-FFF2-40B4-BE49-F238E27FC236}">
                  <a16:creationId xmlns:a16="http://schemas.microsoft.com/office/drawing/2014/main" id="{183E383A-6C63-4888-BEE1-2D068B177CEC}"/>
                </a:ext>
              </a:extLst>
            </p:cNvPr>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780;p51">
              <a:extLst>
                <a:ext uri="{FF2B5EF4-FFF2-40B4-BE49-F238E27FC236}">
                  <a16:creationId xmlns:a16="http://schemas.microsoft.com/office/drawing/2014/main" id="{A49874C3-A149-4937-80F9-76404D8BB059}"/>
                </a:ext>
              </a:extLst>
            </p:cNvPr>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781;p51">
              <a:extLst>
                <a:ext uri="{FF2B5EF4-FFF2-40B4-BE49-F238E27FC236}">
                  <a16:creationId xmlns:a16="http://schemas.microsoft.com/office/drawing/2014/main" id="{BE96CE2C-6614-4C85-A6C7-2AE98D197039}"/>
                </a:ext>
              </a:extLst>
            </p:cNvPr>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782;p51">
              <a:extLst>
                <a:ext uri="{FF2B5EF4-FFF2-40B4-BE49-F238E27FC236}">
                  <a16:creationId xmlns:a16="http://schemas.microsoft.com/office/drawing/2014/main" id="{EAABD7FF-E695-43C7-BBA2-459F786DC919}"/>
                </a:ext>
              </a:extLst>
            </p:cNvPr>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783;p51">
              <a:extLst>
                <a:ext uri="{FF2B5EF4-FFF2-40B4-BE49-F238E27FC236}">
                  <a16:creationId xmlns:a16="http://schemas.microsoft.com/office/drawing/2014/main" id="{CC566D54-DDA8-4655-BABE-C4B3E0F62C0B}"/>
                </a:ext>
              </a:extLst>
            </p:cNvPr>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784;p51">
              <a:extLst>
                <a:ext uri="{FF2B5EF4-FFF2-40B4-BE49-F238E27FC236}">
                  <a16:creationId xmlns:a16="http://schemas.microsoft.com/office/drawing/2014/main" id="{4E745DD7-B621-4903-9B02-BC7AD3E83BBB}"/>
                </a:ext>
              </a:extLst>
            </p:cNvPr>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785;p51">
              <a:extLst>
                <a:ext uri="{FF2B5EF4-FFF2-40B4-BE49-F238E27FC236}">
                  <a16:creationId xmlns:a16="http://schemas.microsoft.com/office/drawing/2014/main" id="{A63EDF13-F86F-4B9A-8751-9F2FACEB85A3}"/>
                </a:ext>
              </a:extLst>
            </p:cNvPr>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786;p51">
              <a:extLst>
                <a:ext uri="{FF2B5EF4-FFF2-40B4-BE49-F238E27FC236}">
                  <a16:creationId xmlns:a16="http://schemas.microsoft.com/office/drawing/2014/main" id="{B4FE986F-E923-4629-98C9-A87C41A6681F}"/>
                </a:ext>
              </a:extLst>
            </p:cNvPr>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87;p51">
              <a:extLst>
                <a:ext uri="{FF2B5EF4-FFF2-40B4-BE49-F238E27FC236}">
                  <a16:creationId xmlns:a16="http://schemas.microsoft.com/office/drawing/2014/main" id="{C814A11D-A771-403E-8AD4-56D75D75DD80}"/>
                </a:ext>
              </a:extLst>
            </p:cNvPr>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88;p51">
              <a:extLst>
                <a:ext uri="{FF2B5EF4-FFF2-40B4-BE49-F238E27FC236}">
                  <a16:creationId xmlns:a16="http://schemas.microsoft.com/office/drawing/2014/main" id="{5BC506A2-1CA4-4AF8-99A4-1D5B9C38409D}"/>
                </a:ext>
              </a:extLst>
            </p:cNvPr>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89;p51">
              <a:extLst>
                <a:ext uri="{FF2B5EF4-FFF2-40B4-BE49-F238E27FC236}">
                  <a16:creationId xmlns:a16="http://schemas.microsoft.com/office/drawing/2014/main" id="{09BADC25-95ED-4670-9750-048F6CC461C7}"/>
                </a:ext>
              </a:extLst>
            </p:cNvPr>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90;p51">
              <a:extLst>
                <a:ext uri="{FF2B5EF4-FFF2-40B4-BE49-F238E27FC236}">
                  <a16:creationId xmlns:a16="http://schemas.microsoft.com/office/drawing/2014/main" id="{2918CC3B-87BA-4CB4-B197-3E274F7B8775}"/>
                </a:ext>
              </a:extLst>
            </p:cNvPr>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91;p51">
              <a:extLst>
                <a:ext uri="{FF2B5EF4-FFF2-40B4-BE49-F238E27FC236}">
                  <a16:creationId xmlns:a16="http://schemas.microsoft.com/office/drawing/2014/main" id="{6AA61B69-CC35-431F-96F5-623AFE0F3C56}"/>
                </a:ext>
              </a:extLst>
            </p:cNvPr>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92;p51">
              <a:extLst>
                <a:ext uri="{FF2B5EF4-FFF2-40B4-BE49-F238E27FC236}">
                  <a16:creationId xmlns:a16="http://schemas.microsoft.com/office/drawing/2014/main" id="{C4DEBE93-FCC4-4E74-9544-34046458DC98}"/>
                </a:ext>
              </a:extLst>
            </p:cNvPr>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93;p51">
              <a:extLst>
                <a:ext uri="{FF2B5EF4-FFF2-40B4-BE49-F238E27FC236}">
                  <a16:creationId xmlns:a16="http://schemas.microsoft.com/office/drawing/2014/main" id="{A0AB5ED3-0332-4C6E-85F9-C5156D125000}"/>
                </a:ext>
              </a:extLst>
            </p:cNvPr>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94;p51">
              <a:extLst>
                <a:ext uri="{FF2B5EF4-FFF2-40B4-BE49-F238E27FC236}">
                  <a16:creationId xmlns:a16="http://schemas.microsoft.com/office/drawing/2014/main" id="{EE0D9EBD-D7CE-456A-AADC-7013AAC1CD1C}"/>
                </a:ext>
              </a:extLst>
            </p:cNvPr>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95;p51">
              <a:extLst>
                <a:ext uri="{FF2B5EF4-FFF2-40B4-BE49-F238E27FC236}">
                  <a16:creationId xmlns:a16="http://schemas.microsoft.com/office/drawing/2014/main" id="{8FA52EDF-AF92-42B6-AB59-B1C045A4F191}"/>
                </a:ext>
              </a:extLst>
            </p:cNvPr>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96;p51">
              <a:extLst>
                <a:ext uri="{FF2B5EF4-FFF2-40B4-BE49-F238E27FC236}">
                  <a16:creationId xmlns:a16="http://schemas.microsoft.com/office/drawing/2014/main" id="{CDA9A140-02E5-4F0F-9F67-6A2336FF2802}"/>
                </a:ext>
              </a:extLst>
            </p:cNvPr>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97;p51">
              <a:extLst>
                <a:ext uri="{FF2B5EF4-FFF2-40B4-BE49-F238E27FC236}">
                  <a16:creationId xmlns:a16="http://schemas.microsoft.com/office/drawing/2014/main" id="{F9B39E4F-3582-49A3-BFD4-F1BDE83481F6}"/>
                </a:ext>
              </a:extLst>
            </p:cNvPr>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98;p51">
              <a:extLst>
                <a:ext uri="{FF2B5EF4-FFF2-40B4-BE49-F238E27FC236}">
                  <a16:creationId xmlns:a16="http://schemas.microsoft.com/office/drawing/2014/main" id="{9832EF66-E006-4981-BE3C-8EEE769AB65F}"/>
                </a:ext>
              </a:extLst>
            </p:cNvPr>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99;p51">
              <a:extLst>
                <a:ext uri="{FF2B5EF4-FFF2-40B4-BE49-F238E27FC236}">
                  <a16:creationId xmlns:a16="http://schemas.microsoft.com/office/drawing/2014/main" id="{AAB4EAA8-3875-40E5-A883-8AFB0AA1C55D}"/>
                </a:ext>
              </a:extLst>
            </p:cNvPr>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800;p51">
              <a:extLst>
                <a:ext uri="{FF2B5EF4-FFF2-40B4-BE49-F238E27FC236}">
                  <a16:creationId xmlns:a16="http://schemas.microsoft.com/office/drawing/2014/main" id="{4A003C78-2BF2-445A-883A-0483D64AB04B}"/>
                </a:ext>
              </a:extLst>
            </p:cNvPr>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801;p51">
              <a:extLst>
                <a:ext uri="{FF2B5EF4-FFF2-40B4-BE49-F238E27FC236}">
                  <a16:creationId xmlns:a16="http://schemas.microsoft.com/office/drawing/2014/main" id="{5DF54DCF-46F6-46E5-914A-4150111A2200}"/>
                </a:ext>
              </a:extLst>
            </p:cNvPr>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802;p51">
              <a:extLst>
                <a:ext uri="{FF2B5EF4-FFF2-40B4-BE49-F238E27FC236}">
                  <a16:creationId xmlns:a16="http://schemas.microsoft.com/office/drawing/2014/main" id="{96B8B9DC-82AC-479B-9144-3BFF21D0D7BF}"/>
                </a:ext>
              </a:extLst>
            </p:cNvPr>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803;p51">
              <a:extLst>
                <a:ext uri="{FF2B5EF4-FFF2-40B4-BE49-F238E27FC236}">
                  <a16:creationId xmlns:a16="http://schemas.microsoft.com/office/drawing/2014/main" id="{801F08CE-DE5F-4D78-A7EA-1DAA74C2D287}"/>
                </a:ext>
              </a:extLst>
            </p:cNvPr>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804;p51">
              <a:extLst>
                <a:ext uri="{FF2B5EF4-FFF2-40B4-BE49-F238E27FC236}">
                  <a16:creationId xmlns:a16="http://schemas.microsoft.com/office/drawing/2014/main" id="{EEE0F8B3-7F31-4C2F-997F-CDD7C5308473}"/>
                </a:ext>
              </a:extLst>
            </p:cNvPr>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805;p51">
              <a:extLst>
                <a:ext uri="{FF2B5EF4-FFF2-40B4-BE49-F238E27FC236}">
                  <a16:creationId xmlns:a16="http://schemas.microsoft.com/office/drawing/2014/main" id="{31F856D4-C392-4D85-A7B7-CA338C7DB1F0}"/>
                </a:ext>
              </a:extLst>
            </p:cNvPr>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806;p51">
              <a:extLst>
                <a:ext uri="{FF2B5EF4-FFF2-40B4-BE49-F238E27FC236}">
                  <a16:creationId xmlns:a16="http://schemas.microsoft.com/office/drawing/2014/main" id="{D3684C5E-CD1F-4EFC-AE8E-CB16917BA294}"/>
                </a:ext>
              </a:extLst>
            </p:cNvPr>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807;p51">
              <a:extLst>
                <a:ext uri="{FF2B5EF4-FFF2-40B4-BE49-F238E27FC236}">
                  <a16:creationId xmlns:a16="http://schemas.microsoft.com/office/drawing/2014/main" id="{9DD947FD-04A8-4CAF-B92F-09285DC4FE1B}"/>
                </a:ext>
              </a:extLst>
            </p:cNvPr>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808;p51">
              <a:extLst>
                <a:ext uri="{FF2B5EF4-FFF2-40B4-BE49-F238E27FC236}">
                  <a16:creationId xmlns:a16="http://schemas.microsoft.com/office/drawing/2014/main" id="{C1692B52-1753-4730-982A-CBA4577DC839}"/>
                </a:ext>
              </a:extLst>
            </p:cNvPr>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809;p51">
              <a:extLst>
                <a:ext uri="{FF2B5EF4-FFF2-40B4-BE49-F238E27FC236}">
                  <a16:creationId xmlns:a16="http://schemas.microsoft.com/office/drawing/2014/main" id="{CE07521D-7F00-488B-8EF0-09E98D1074BF}"/>
                </a:ext>
              </a:extLst>
            </p:cNvPr>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810;p51">
              <a:extLst>
                <a:ext uri="{FF2B5EF4-FFF2-40B4-BE49-F238E27FC236}">
                  <a16:creationId xmlns:a16="http://schemas.microsoft.com/office/drawing/2014/main" id="{285D1C0E-1351-4707-9F90-C560E6C7E207}"/>
                </a:ext>
              </a:extLst>
            </p:cNvPr>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811;p51">
              <a:extLst>
                <a:ext uri="{FF2B5EF4-FFF2-40B4-BE49-F238E27FC236}">
                  <a16:creationId xmlns:a16="http://schemas.microsoft.com/office/drawing/2014/main" id="{18BF90B4-AC1B-419D-ADEE-CF5636C87535}"/>
                </a:ext>
              </a:extLst>
            </p:cNvPr>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812;p51">
              <a:extLst>
                <a:ext uri="{FF2B5EF4-FFF2-40B4-BE49-F238E27FC236}">
                  <a16:creationId xmlns:a16="http://schemas.microsoft.com/office/drawing/2014/main" id="{3E88B2F0-A112-4EA6-934E-178833E4A504}"/>
                </a:ext>
              </a:extLst>
            </p:cNvPr>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813;p51">
              <a:extLst>
                <a:ext uri="{FF2B5EF4-FFF2-40B4-BE49-F238E27FC236}">
                  <a16:creationId xmlns:a16="http://schemas.microsoft.com/office/drawing/2014/main" id="{60EECA21-2E70-4DF2-9C85-4BBFC5F71D85}"/>
                </a:ext>
              </a:extLst>
            </p:cNvPr>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814;p51">
              <a:extLst>
                <a:ext uri="{FF2B5EF4-FFF2-40B4-BE49-F238E27FC236}">
                  <a16:creationId xmlns:a16="http://schemas.microsoft.com/office/drawing/2014/main" id="{A62FCBFD-7709-4F6C-9B42-99FA6E9A23E5}"/>
                </a:ext>
              </a:extLst>
            </p:cNvPr>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815;p51">
              <a:extLst>
                <a:ext uri="{FF2B5EF4-FFF2-40B4-BE49-F238E27FC236}">
                  <a16:creationId xmlns:a16="http://schemas.microsoft.com/office/drawing/2014/main" id="{B1823537-5A40-4501-B3DC-7D8BE34E2F15}"/>
                </a:ext>
              </a:extLst>
            </p:cNvPr>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816;p51">
              <a:extLst>
                <a:ext uri="{FF2B5EF4-FFF2-40B4-BE49-F238E27FC236}">
                  <a16:creationId xmlns:a16="http://schemas.microsoft.com/office/drawing/2014/main" id="{3BEA7515-FFB2-4C38-83C2-5996660D37A5}"/>
                </a:ext>
              </a:extLst>
            </p:cNvPr>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817;p51">
              <a:extLst>
                <a:ext uri="{FF2B5EF4-FFF2-40B4-BE49-F238E27FC236}">
                  <a16:creationId xmlns:a16="http://schemas.microsoft.com/office/drawing/2014/main" id="{26721690-9963-466A-844E-E8FF0B26BC6C}"/>
                </a:ext>
              </a:extLst>
            </p:cNvPr>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818;p51">
              <a:extLst>
                <a:ext uri="{FF2B5EF4-FFF2-40B4-BE49-F238E27FC236}">
                  <a16:creationId xmlns:a16="http://schemas.microsoft.com/office/drawing/2014/main" id="{4DC3B8FA-7A28-42D2-BF16-309AC614F792}"/>
                </a:ext>
              </a:extLst>
            </p:cNvPr>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819;p51">
              <a:extLst>
                <a:ext uri="{FF2B5EF4-FFF2-40B4-BE49-F238E27FC236}">
                  <a16:creationId xmlns:a16="http://schemas.microsoft.com/office/drawing/2014/main" id="{340A12E5-85FC-4E1E-9424-A324071AD4E1}"/>
                </a:ext>
              </a:extLst>
            </p:cNvPr>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820;p51">
              <a:extLst>
                <a:ext uri="{FF2B5EF4-FFF2-40B4-BE49-F238E27FC236}">
                  <a16:creationId xmlns:a16="http://schemas.microsoft.com/office/drawing/2014/main" id="{DECA00ED-5E96-4B48-8621-67FF6AB9B296}"/>
                </a:ext>
              </a:extLst>
            </p:cNvPr>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821;p51">
              <a:extLst>
                <a:ext uri="{FF2B5EF4-FFF2-40B4-BE49-F238E27FC236}">
                  <a16:creationId xmlns:a16="http://schemas.microsoft.com/office/drawing/2014/main" id="{B9B9F1C5-33EB-4D7F-9EE8-4733CAE45B30}"/>
                </a:ext>
              </a:extLst>
            </p:cNvPr>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822;p51">
              <a:extLst>
                <a:ext uri="{FF2B5EF4-FFF2-40B4-BE49-F238E27FC236}">
                  <a16:creationId xmlns:a16="http://schemas.microsoft.com/office/drawing/2014/main" id="{E9D01763-FBAB-4CF6-9AAF-BA9230FF386B}"/>
                </a:ext>
              </a:extLst>
            </p:cNvPr>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823;p51">
              <a:extLst>
                <a:ext uri="{FF2B5EF4-FFF2-40B4-BE49-F238E27FC236}">
                  <a16:creationId xmlns:a16="http://schemas.microsoft.com/office/drawing/2014/main" id="{AAB73CA9-BD37-4545-AEFB-4C11D8D9D234}"/>
                </a:ext>
              </a:extLst>
            </p:cNvPr>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824;p51">
              <a:extLst>
                <a:ext uri="{FF2B5EF4-FFF2-40B4-BE49-F238E27FC236}">
                  <a16:creationId xmlns:a16="http://schemas.microsoft.com/office/drawing/2014/main" id="{47E87285-9545-4B90-B053-6B9C45FAAE93}"/>
                </a:ext>
              </a:extLst>
            </p:cNvPr>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825;p51">
              <a:extLst>
                <a:ext uri="{FF2B5EF4-FFF2-40B4-BE49-F238E27FC236}">
                  <a16:creationId xmlns:a16="http://schemas.microsoft.com/office/drawing/2014/main" id="{D438C655-68D0-4F45-9D44-090E86B52B9A}"/>
                </a:ext>
              </a:extLst>
            </p:cNvPr>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826;p51">
              <a:extLst>
                <a:ext uri="{FF2B5EF4-FFF2-40B4-BE49-F238E27FC236}">
                  <a16:creationId xmlns:a16="http://schemas.microsoft.com/office/drawing/2014/main" id="{4BDD2DA0-B337-459B-A65B-2F4749E05A95}"/>
                </a:ext>
              </a:extLst>
            </p:cNvPr>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rgbClr val="9FF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827;p51">
              <a:extLst>
                <a:ext uri="{FF2B5EF4-FFF2-40B4-BE49-F238E27FC236}">
                  <a16:creationId xmlns:a16="http://schemas.microsoft.com/office/drawing/2014/main" id="{CEAFE97F-2577-4913-BE0F-88805E61D36D}"/>
                </a:ext>
              </a:extLst>
            </p:cNvPr>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828;p51">
              <a:extLst>
                <a:ext uri="{FF2B5EF4-FFF2-40B4-BE49-F238E27FC236}">
                  <a16:creationId xmlns:a16="http://schemas.microsoft.com/office/drawing/2014/main" id="{236F2EC0-2E0D-4316-AA39-44F8BF185FF1}"/>
                </a:ext>
              </a:extLst>
            </p:cNvPr>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29;p51">
              <a:extLst>
                <a:ext uri="{FF2B5EF4-FFF2-40B4-BE49-F238E27FC236}">
                  <a16:creationId xmlns:a16="http://schemas.microsoft.com/office/drawing/2014/main" id="{753A6D98-D3BA-4FB7-BB78-4E2EAAF36D57}"/>
                </a:ext>
              </a:extLst>
            </p:cNvPr>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30;p51">
              <a:extLst>
                <a:ext uri="{FF2B5EF4-FFF2-40B4-BE49-F238E27FC236}">
                  <a16:creationId xmlns:a16="http://schemas.microsoft.com/office/drawing/2014/main" id="{2031077A-AAE9-4062-A69B-DDAE2BBC89A8}"/>
                </a:ext>
              </a:extLst>
            </p:cNvPr>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31;p51">
              <a:extLst>
                <a:ext uri="{FF2B5EF4-FFF2-40B4-BE49-F238E27FC236}">
                  <a16:creationId xmlns:a16="http://schemas.microsoft.com/office/drawing/2014/main" id="{801314D1-2AA7-43DC-8EE3-73580CBE5502}"/>
                </a:ext>
              </a:extLst>
            </p:cNvPr>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32;p51">
              <a:extLst>
                <a:ext uri="{FF2B5EF4-FFF2-40B4-BE49-F238E27FC236}">
                  <a16:creationId xmlns:a16="http://schemas.microsoft.com/office/drawing/2014/main" id="{BCFBA005-7E11-4211-BA86-F2616C71F14F}"/>
                </a:ext>
              </a:extLst>
            </p:cNvPr>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rgbClr val="FFB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33;p51">
              <a:extLst>
                <a:ext uri="{FF2B5EF4-FFF2-40B4-BE49-F238E27FC236}">
                  <a16:creationId xmlns:a16="http://schemas.microsoft.com/office/drawing/2014/main" id="{C46E6E71-FDAE-426C-9C45-6DF3F556C125}"/>
                </a:ext>
              </a:extLst>
            </p:cNvPr>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34;p51">
              <a:extLst>
                <a:ext uri="{FF2B5EF4-FFF2-40B4-BE49-F238E27FC236}">
                  <a16:creationId xmlns:a16="http://schemas.microsoft.com/office/drawing/2014/main" id="{C547CA56-3BE5-466A-B937-72CFA170CBC8}"/>
                </a:ext>
              </a:extLst>
            </p:cNvPr>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35;p51">
              <a:extLst>
                <a:ext uri="{FF2B5EF4-FFF2-40B4-BE49-F238E27FC236}">
                  <a16:creationId xmlns:a16="http://schemas.microsoft.com/office/drawing/2014/main" id="{B3A695D8-72F7-4EAC-805D-1236CB71F3D7}"/>
                </a:ext>
              </a:extLst>
            </p:cNvPr>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36;p51">
              <a:extLst>
                <a:ext uri="{FF2B5EF4-FFF2-40B4-BE49-F238E27FC236}">
                  <a16:creationId xmlns:a16="http://schemas.microsoft.com/office/drawing/2014/main" id="{6C01F5D9-3641-4D01-8CE5-F00EB5CA3CAA}"/>
                </a:ext>
              </a:extLst>
            </p:cNvPr>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rgbClr val="FC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2B10DA-60B1-401D-A706-F35D2EAA4606}"/>
              </a:ext>
            </a:extLst>
          </p:cNvPr>
          <p:cNvSpPr txBox="1"/>
          <p:nvPr/>
        </p:nvSpPr>
        <p:spPr>
          <a:xfrm>
            <a:off x="346513" y="4023430"/>
            <a:ext cx="2310472" cy="923330"/>
          </a:xfrm>
          <a:prstGeom prst="rect">
            <a:avLst/>
          </a:prstGeom>
          <a:noFill/>
        </p:spPr>
        <p:txBody>
          <a:bodyPr wrap="square" rtlCol="0">
            <a:spAutoFit/>
          </a:bodyPr>
          <a:lstStyle/>
          <a:p>
            <a:pPr algn="ctr"/>
            <a:r>
              <a:rPr lang="en-US" sz="1800" dirty="0" err="1">
                <a:highlight>
                  <a:srgbClr val="00FFFF"/>
                </a:highlight>
                <a:latin typeface="Rubik Light" panose="020B0604020202020204" charset="-79"/>
                <a:cs typeface="Rubik Light" panose="020B0604020202020204" charset="-79"/>
              </a:rPr>
              <a:t>Rushabh</a:t>
            </a:r>
            <a:r>
              <a:rPr lang="en-US" sz="1800" dirty="0">
                <a:highlight>
                  <a:srgbClr val="00FFFF"/>
                </a:highlight>
                <a:latin typeface="Rubik Light" panose="020B0604020202020204" charset="-79"/>
                <a:cs typeface="Rubik Light" panose="020B0604020202020204" charset="-79"/>
              </a:rPr>
              <a:t> Gandhi</a:t>
            </a:r>
          </a:p>
          <a:p>
            <a:pPr algn="ctr"/>
            <a:r>
              <a:rPr lang="en-US" sz="1800" dirty="0">
                <a:highlight>
                  <a:srgbClr val="00FFFF"/>
                </a:highlight>
                <a:latin typeface="Rubik Light" panose="020B0604020202020204" charset="-79"/>
                <a:cs typeface="Rubik Light" panose="020B0604020202020204" charset="-79"/>
              </a:rPr>
              <a:t>1911012</a:t>
            </a:r>
          </a:p>
          <a:p>
            <a:pPr algn="ctr"/>
            <a:endParaRPr lang="en-IN" sz="1800" dirty="0">
              <a:highlight>
                <a:srgbClr val="00FFFF"/>
              </a:highlight>
              <a:latin typeface="Rubik Light" panose="020B0604020202020204" charset="-79"/>
              <a:cs typeface="Rubik Light" panose="020B0604020202020204" charset="-79"/>
            </a:endParaRPr>
          </a:p>
        </p:txBody>
      </p:sp>
      <p:sp>
        <p:nvSpPr>
          <p:cNvPr id="510" name="TextBox 509">
            <a:extLst>
              <a:ext uri="{FF2B5EF4-FFF2-40B4-BE49-F238E27FC236}">
                <a16:creationId xmlns:a16="http://schemas.microsoft.com/office/drawing/2014/main" id="{97300CEC-3A00-4007-A0B2-B02C97690631}"/>
              </a:ext>
            </a:extLst>
          </p:cNvPr>
          <p:cNvSpPr txBox="1"/>
          <p:nvPr/>
        </p:nvSpPr>
        <p:spPr>
          <a:xfrm>
            <a:off x="6212880" y="3395851"/>
            <a:ext cx="2310472"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Harshit Jain</a:t>
            </a:r>
          </a:p>
          <a:p>
            <a:pPr algn="ctr"/>
            <a:r>
              <a:rPr lang="en-US" sz="1800" dirty="0">
                <a:highlight>
                  <a:srgbClr val="00FFFF"/>
                </a:highlight>
                <a:latin typeface="Rubik Light" panose="020B0604020202020204" charset="-79"/>
                <a:cs typeface="Rubik Light" panose="020B0604020202020204" charset="-79"/>
              </a:rPr>
              <a:t>1911017</a:t>
            </a:r>
          </a:p>
          <a:p>
            <a:pPr algn="ctr"/>
            <a:endParaRPr lang="en-IN" sz="1800" dirty="0">
              <a:highlight>
                <a:srgbClr val="00FFFF"/>
              </a:highlight>
              <a:latin typeface="Rubik Light" panose="020B0604020202020204" charset="-79"/>
              <a:cs typeface="Rubik Light" panose="020B0604020202020204" charset="-79"/>
            </a:endParaRPr>
          </a:p>
        </p:txBody>
      </p:sp>
      <p:sp>
        <p:nvSpPr>
          <p:cNvPr id="511" name="TextBox 510">
            <a:extLst>
              <a:ext uri="{FF2B5EF4-FFF2-40B4-BE49-F238E27FC236}">
                <a16:creationId xmlns:a16="http://schemas.microsoft.com/office/drawing/2014/main" id="{E774D17C-F029-4401-90FE-A0658D55E7F3}"/>
              </a:ext>
            </a:extLst>
          </p:cNvPr>
          <p:cNvSpPr txBox="1"/>
          <p:nvPr/>
        </p:nvSpPr>
        <p:spPr>
          <a:xfrm>
            <a:off x="2762461" y="1635301"/>
            <a:ext cx="3010943" cy="923330"/>
          </a:xfrm>
          <a:prstGeom prst="rect">
            <a:avLst/>
          </a:prstGeom>
          <a:noFill/>
        </p:spPr>
        <p:txBody>
          <a:bodyPr wrap="square" rtlCol="0">
            <a:spAutoFit/>
          </a:bodyPr>
          <a:lstStyle/>
          <a:p>
            <a:pPr algn="ctr"/>
            <a:r>
              <a:rPr lang="en-US" sz="1800" dirty="0">
                <a:highlight>
                  <a:srgbClr val="00FFFF"/>
                </a:highlight>
                <a:latin typeface="Rubik Light" panose="020B0604020202020204" charset="-79"/>
                <a:cs typeface="Rubik Light" panose="020B0604020202020204" charset="-79"/>
              </a:rPr>
              <a:t>Kashish Harisinghani</a:t>
            </a:r>
          </a:p>
          <a:p>
            <a:pPr algn="ctr"/>
            <a:r>
              <a:rPr lang="en-US" sz="1800" dirty="0">
                <a:highlight>
                  <a:srgbClr val="00FFFF"/>
                </a:highlight>
                <a:latin typeface="Rubik Light" panose="020B0604020202020204" charset="-79"/>
                <a:cs typeface="Rubik Light" panose="020B0604020202020204" charset="-79"/>
              </a:rPr>
              <a:t>1911016</a:t>
            </a:r>
          </a:p>
          <a:p>
            <a:pPr algn="ctr"/>
            <a:endParaRPr lang="en-IN" sz="1800" dirty="0">
              <a:highlight>
                <a:srgbClr val="00FFFF"/>
              </a:highlight>
              <a:latin typeface="Rubik Light" panose="020B0604020202020204" charset="-79"/>
              <a:cs typeface="Rubik Light"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Login and Register</a:t>
            </a:r>
            <a:endParaRPr dirty="0"/>
          </a:p>
        </p:txBody>
      </p:sp>
      <p:pic>
        <p:nvPicPr>
          <p:cNvPr id="3" name="Picture 2">
            <a:extLst>
              <a:ext uri="{FF2B5EF4-FFF2-40B4-BE49-F238E27FC236}">
                <a16:creationId xmlns:a16="http://schemas.microsoft.com/office/drawing/2014/main" id="{1C4887BF-3CE9-4801-9589-8D0C737A564C}"/>
              </a:ext>
            </a:extLst>
          </p:cNvPr>
          <p:cNvPicPr>
            <a:picLocks noChangeAspect="1"/>
          </p:cNvPicPr>
          <p:nvPr/>
        </p:nvPicPr>
        <p:blipFill>
          <a:blip r:embed="rId3"/>
          <a:stretch>
            <a:fillRect/>
          </a:stretch>
        </p:blipFill>
        <p:spPr>
          <a:xfrm>
            <a:off x="1566531" y="1343750"/>
            <a:ext cx="6010938" cy="3429767"/>
          </a:xfrm>
          <a:prstGeom prst="rect">
            <a:avLst/>
          </a:prstGeom>
        </p:spPr>
      </p:pic>
      <p:pic>
        <p:nvPicPr>
          <p:cNvPr id="4" name="Picture 3">
            <a:hlinkClick r:id="rId4"/>
            <a:extLst>
              <a:ext uri="{FF2B5EF4-FFF2-40B4-BE49-F238E27FC236}">
                <a16:creationId xmlns:a16="http://schemas.microsoft.com/office/drawing/2014/main" id="{CAD65921-C730-4D83-9F55-208D17AF15E4}"/>
              </a:ext>
            </a:extLst>
          </p:cNvPr>
          <p:cNvPicPr>
            <a:picLocks noChangeAspect="1"/>
          </p:cNvPicPr>
          <p:nvPr/>
        </p:nvPicPr>
        <p:blipFill>
          <a:blip r:embed="rId5"/>
          <a:stretch>
            <a:fillRect/>
          </a:stretch>
        </p:blipFill>
        <p:spPr>
          <a:xfrm>
            <a:off x="238362" y="534515"/>
            <a:ext cx="586531" cy="4308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02. Login</a:t>
            </a:r>
            <a:endParaRPr lang="en-IN" dirty="0"/>
          </a:p>
        </p:txBody>
      </p:sp>
      <p:pic>
        <p:nvPicPr>
          <p:cNvPr id="4" name="Picture 3">
            <a:extLst>
              <a:ext uri="{FF2B5EF4-FFF2-40B4-BE49-F238E27FC236}">
                <a16:creationId xmlns:a16="http://schemas.microsoft.com/office/drawing/2014/main" id="{106E911D-65C8-49C0-AD9F-DA718716FFA9}"/>
              </a:ext>
            </a:extLst>
          </p:cNvPr>
          <p:cNvPicPr>
            <a:picLocks noChangeAspect="1"/>
          </p:cNvPicPr>
          <p:nvPr/>
        </p:nvPicPr>
        <p:blipFill>
          <a:blip r:embed="rId2"/>
          <a:stretch>
            <a:fillRect/>
          </a:stretch>
        </p:blipFill>
        <p:spPr>
          <a:xfrm>
            <a:off x="916316" y="1465908"/>
            <a:ext cx="7311368" cy="2935971"/>
          </a:xfrm>
          <a:prstGeom prst="rect">
            <a:avLst/>
          </a:prstGeom>
        </p:spPr>
      </p:pic>
    </p:spTree>
    <p:extLst>
      <p:ext uri="{BB962C8B-B14F-4D97-AF65-F5344CB8AC3E}">
        <p14:creationId xmlns:p14="http://schemas.microsoft.com/office/powerpoint/2010/main" val="267605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03. New Post </a:t>
            </a:r>
            <a:endParaRPr lang="en-IN" dirty="0"/>
          </a:p>
        </p:txBody>
      </p:sp>
      <p:pic>
        <p:nvPicPr>
          <p:cNvPr id="5" name="Picture 4">
            <a:extLst>
              <a:ext uri="{FF2B5EF4-FFF2-40B4-BE49-F238E27FC236}">
                <a16:creationId xmlns:a16="http://schemas.microsoft.com/office/drawing/2014/main" id="{FCD3B939-4EE8-4955-B739-417AE5D0E509}"/>
              </a:ext>
            </a:extLst>
          </p:cNvPr>
          <p:cNvPicPr>
            <a:picLocks noChangeAspect="1"/>
          </p:cNvPicPr>
          <p:nvPr/>
        </p:nvPicPr>
        <p:blipFill>
          <a:blip r:embed="rId2"/>
          <a:stretch>
            <a:fillRect/>
          </a:stretch>
        </p:blipFill>
        <p:spPr>
          <a:xfrm>
            <a:off x="1084295" y="1403006"/>
            <a:ext cx="6975409" cy="3295469"/>
          </a:xfrm>
          <a:prstGeom prst="rect">
            <a:avLst/>
          </a:prstGeom>
        </p:spPr>
      </p:pic>
    </p:spTree>
    <p:extLst>
      <p:ext uri="{BB962C8B-B14F-4D97-AF65-F5344CB8AC3E}">
        <p14:creationId xmlns:p14="http://schemas.microsoft.com/office/powerpoint/2010/main" val="320341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Landing(1)</a:t>
            </a:r>
            <a:endParaRPr lang="en-IN" dirty="0"/>
          </a:p>
        </p:txBody>
      </p:sp>
      <p:pic>
        <p:nvPicPr>
          <p:cNvPr id="4" name="Picture 3">
            <a:extLst>
              <a:ext uri="{FF2B5EF4-FFF2-40B4-BE49-F238E27FC236}">
                <a16:creationId xmlns:a16="http://schemas.microsoft.com/office/drawing/2014/main" id="{9C275D2B-9CBE-4BBE-91EA-1947748697FB}"/>
              </a:ext>
            </a:extLst>
          </p:cNvPr>
          <p:cNvPicPr>
            <a:picLocks noChangeAspect="1"/>
          </p:cNvPicPr>
          <p:nvPr/>
        </p:nvPicPr>
        <p:blipFill>
          <a:blip r:embed="rId2"/>
          <a:stretch>
            <a:fillRect/>
          </a:stretch>
        </p:blipFill>
        <p:spPr>
          <a:xfrm>
            <a:off x="1196163" y="1383739"/>
            <a:ext cx="6751674" cy="3314736"/>
          </a:xfrm>
          <a:prstGeom prst="rect">
            <a:avLst/>
          </a:prstGeom>
        </p:spPr>
      </p:pic>
    </p:spTree>
    <p:extLst>
      <p:ext uri="{BB962C8B-B14F-4D97-AF65-F5344CB8AC3E}">
        <p14:creationId xmlns:p14="http://schemas.microsoft.com/office/powerpoint/2010/main" val="1172475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A878-384F-40E0-BBFD-273DA813D964}"/>
              </a:ext>
            </a:extLst>
          </p:cNvPr>
          <p:cNvSpPr>
            <a:spLocks noGrp="1"/>
          </p:cNvSpPr>
          <p:nvPr>
            <p:ph type="title"/>
          </p:nvPr>
        </p:nvSpPr>
        <p:spPr/>
        <p:txBody>
          <a:bodyPr/>
          <a:lstStyle/>
          <a:p>
            <a:r>
              <a:rPr lang="en-US" dirty="0"/>
              <a:t>04. Landing(2)</a:t>
            </a:r>
            <a:endParaRPr lang="en-IN" dirty="0"/>
          </a:p>
        </p:txBody>
      </p:sp>
      <p:pic>
        <p:nvPicPr>
          <p:cNvPr id="5" name="Picture 4">
            <a:extLst>
              <a:ext uri="{FF2B5EF4-FFF2-40B4-BE49-F238E27FC236}">
                <a16:creationId xmlns:a16="http://schemas.microsoft.com/office/drawing/2014/main" id="{1B63349B-A977-4ABE-BDEB-73B58D9CE324}"/>
              </a:ext>
            </a:extLst>
          </p:cNvPr>
          <p:cNvPicPr>
            <a:picLocks noChangeAspect="1"/>
          </p:cNvPicPr>
          <p:nvPr/>
        </p:nvPicPr>
        <p:blipFill>
          <a:blip r:embed="rId2"/>
          <a:stretch>
            <a:fillRect/>
          </a:stretch>
        </p:blipFill>
        <p:spPr>
          <a:xfrm>
            <a:off x="1220640" y="1527938"/>
            <a:ext cx="6702719" cy="3170537"/>
          </a:xfrm>
          <a:prstGeom prst="rect">
            <a:avLst/>
          </a:prstGeom>
        </p:spPr>
      </p:pic>
    </p:spTree>
    <p:extLst>
      <p:ext uri="{BB962C8B-B14F-4D97-AF65-F5344CB8AC3E}">
        <p14:creationId xmlns:p14="http://schemas.microsoft.com/office/powerpoint/2010/main" val="151956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E6-C125-494C-A342-F4ED748F125E}"/>
              </a:ext>
            </a:extLst>
          </p:cNvPr>
          <p:cNvSpPr>
            <a:spLocks noGrp="1"/>
          </p:cNvSpPr>
          <p:nvPr>
            <p:ph type="title"/>
          </p:nvPr>
        </p:nvSpPr>
        <p:spPr/>
        <p:txBody>
          <a:bodyPr/>
          <a:lstStyle/>
          <a:p>
            <a:r>
              <a:rPr lang="en-US" dirty="0"/>
              <a:t>05. Profile</a:t>
            </a:r>
            <a:endParaRPr lang="en-IN" dirty="0"/>
          </a:p>
        </p:txBody>
      </p:sp>
      <p:pic>
        <p:nvPicPr>
          <p:cNvPr id="4" name="Picture 3">
            <a:extLst>
              <a:ext uri="{FF2B5EF4-FFF2-40B4-BE49-F238E27FC236}">
                <a16:creationId xmlns:a16="http://schemas.microsoft.com/office/drawing/2014/main" id="{5AB95D3D-379B-4A67-9041-075D785E2814}"/>
              </a:ext>
            </a:extLst>
          </p:cNvPr>
          <p:cNvPicPr>
            <a:picLocks noChangeAspect="1"/>
          </p:cNvPicPr>
          <p:nvPr/>
        </p:nvPicPr>
        <p:blipFill>
          <a:blip r:embed="rId2"/>
          <a:stretch>
            <a:fillRect/>
          </a:stretch>
        </p:blipFill>
        <p:spPr>
          <a:xfrm>
            <a:off x="1268024" y="1527378"/>
            <a:ext cx="6607952" cy="3087152"/>
          </a:xfrm>
          <a:prstGeom prst="rect">
            <a:avLst/>
          </a:prstGeom>
        </p:spPr>
      </p:pic>
    </p:spTree>
    <p:extLst>
      <p:ext uri="{BB962C8B-B14F-4D97-AF65-F5344CB8AC3E}">
        <p14:creationId xmlns:p14="http://schemas.microsoft.com/office/powerpoint/2010/main" val="261067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D1B7-DA58-45B6-884D-EEEFCC08804C}"/>
              </a:ext>
            </a:extLst>
          </p:cNvPr>
          <p:cNvSpPr>
            <a:spLocks noGrp="1"/>
          </p:cNvSpPr>
          <p:nvPr>
            <p:ph type="title"/>
          </p:nvPr>
        </p:nvSpPr>
        <p:spPr/>
        <p:txBody>
          <a:bodyPr/>
          <a:lstStyle/>
          <a:p>
            <a:r>
              <a:rPr lang="en-US" dirty="0"/>
              <a:t>06. Category-wise Posts</a:t>
            </a:r>
            <a:endParaRPr lang="en-IN" dirty="0"/>
          </a:p>
        </p:txBody>
      </p:sp>
      <p:pic>
        <p:nvPicPr>
          <p:cNvPr id="5" name="Picture 4">
            <a:extLst>
              <a:ext uri="{FF2B5EF4-FFF2-40B4-BE49-F238E27FC236}">
                <a16:creationId xmlns:a16="http://schemas.microsoft.com/office/drawing/2014/main" id="{ED85A244-34F2-45DC-B438-9FDF0DC7C886}"/>
              </a:ext>
            </a:extLst>
          </p:cNvPr>
          <p:cNvPicPr>
            <a:picLocks noChangeAspect="1"/>
          </p:cNvPicPr>
          <p:nvPr/>
        </p:nvPicPr>
        <p:blipFill>
          <a:blip r:embed="rId2"/>
          <a:stretch>
            <a:fillRect/>
          </a:stretch>
        </p:blipFill>
        <p:spPr>
          <a:xfrm>
            <a:off x="972782" y="1368861"/>
            <a:ext cx="7263906" cy="3426931"/>
          </a:xfrm>
          <a:prstGeom prst="rect">
            <a:avLst/>
          </a:prstGeom>
        </p:spPr>
      </p:pic>
    </p:spTree>
    <p:extLst>
      <p:ext uri="{BB962C8B-B14F-4D97-AF65-F5344CB8AC3E}">
        <p14:creationId xmlns:p14="http://schemas.microsoft.com/office/powerpoint/2010/main" val="2253673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B861-E701-45A2-8221-CBA5AB7F4164}"/>
              </a:ext>
            </a:extLst>
          </p:cNvPr>
          <p:cNvSpPr>
            <a:spLocks noGrp="1"/>
          </p:cNvSpPr>
          <p:nvPr>
            <p:ph type="title"/>
          </p:nvPr>
        </p:nvSpPr>
        <p:spPr/>
        <p:txBody>
          <a:bodyPr/>
          <a:lstStyle/>
          <a:p>
            <a:r>
              <a:rPr lang="en-US" dirty="0"/>
              <a:t>07.Chat</a:t>
            </a:r>
            <a:endParaRPr lang="en-IN" dirty="0"/>
          </a:p>
        </p:txBody>
      </p:sp>
      <p:pic>
        <p:nvPicPr>
          <p:cNvPr id="4" name="Picture 3">
            <a:extLst>
              <a:ext uri="{FF2B5EF4-FFF2-40B4-BE49-F238E27FC236}">
                <a16:creationId xmlns:a16="http://schemas.microsoft.com/office/drawing/2014/main" id="{25296DAF-1F57-4427-9D52-938C3A9F2D45}"/>
              </a:ext>
            </a:extLst>
          </p:cNvPr>
          <p:cNvPicPr>
            <a:picLocks noChangeAspect="1"/>
          </p:cNvPicPr>
          <p:nvPr/>
        </p:nvPicPr>
        <p:blipFill>
          <a:blip r:embed="rId2"/>
          <a:stretch>
            <a:fillRect/>
          </a:stretch>
        </p:blipFill>
        <p:spPr>
          <a:xfrm>
            <a:off x="971107" y="1418067"/>
            <a:ext cx="7049386" cy="3280408"/>
          </a:xfrm>
          <a:prstGeom prst="rect">
            <a:avLst/>
          </a:prstGeom>
        </p:spPr>
      </p:pic>
    </p:spTree>
    <p:extLst>
      <p:ext uri="{BB962C8B-B14F-4D97-AF65-F5344CB8AC3E}">
        <p14:creationId xmlns:p14="http://schemas.microsoft.com/office/powerpoint/2010/main" val="146313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43"/>
          <p:cNvSpPr/>
          <p:nvPr/>
        </p:nvSpPr>
        <p:spPr>
          <a:xfrm>
            <a:off x="3168782" y="2702513"/>
            <a:ext cx="260796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1428691" y="1768088"/>
            <a:ext cx="2607963"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a:t>
            </a:r>
            <a:endParaRPr dirty="0"/>
          </a:p>
        </p:txBody>
      </p:sp>
      <p:sp>
        <p:nvSpPr>
          <p:cNvPr id="1181" name="Google Shape;1181;p43"/>
          <p:cNvSpPr txBox="1">
            <a:spLocks noGrp="1"/>
          </p:cNvSpPr>
          <p:nvPr>
            <p:ph type="subTitle" idx="2"/>
          </p:nvPr>
        </p:nvSpPr>
        <p:spPr>
          <a:xfrm>
            <a:off x="1428691" y="1863038"/>
            <a:ext cx="2986109"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Trust rating of user</a:t>
            </a:r>
          </a:p>
        </p:txBody>
      </p:sp>
      <p:sp>
        <p:nvSpPr>
          <p:cNvPr id="1182" name="Google Shape;1182;p43"/>
          <p:cNvSpPr/>
          <p:nvPr/>
        </p:nvSpPr>
        <p:spPr>
          <a:xfrm>
            <a:off x="5341409" y="1768088"/>
            <a:ext cx="2373900"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txBox="1">
            <a:spLocks noGrp="1"/>
          </p:cNvSpPr>
          <p:nvPr>
            <p:ph type="subTitle" idx="6"/>
          </p:nvPr>
        </p:nvSpPr>
        <p:spPr>
          <a:xfrm>
            <a:off x="5341409" y="1863038"/>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Private Chat</a:t>
            </a:r>
            <a:endParaRPr lang="en-IN" dirty="0"/>
          </a:p>
        </p:txBody>
      </p:sp>
      <p:sp>
        <p:nvSpPr>
          <p:cNvPr id="1188" name="Google Shape;1188;p43"/>
          <p:cNvSpPr txBox="1">
            <a:spLocks noGrp="1"/>
          </p:cNvSpPr>
          <p:nvPr>
            <p:ph type="subTitle" idx="8"/>
          </p:nvPr>
        </p:nvSpPr>
        <p:spPr>
          <a:xfrm>
            <a:off x="3168783" y="2797463"/>
            <a:ext cx="3082591"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Recommendation System</a:t>
            </a:r>
            <a:endParaRPr lang="en-IN"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grpSp>
        <p:nvGrpSpPr>
          <p:cNvPr id="1288" name="Google Shape;1288;p48"/>
          <p:cNvGrpSpPr/>
          <p:nvPr/>
        </p:nvGrpSpPr>
        <p:grpSpPr>
          <a:xfrm>
            <a:off x="1258187" y="1289342"/>
            <a:ext cx="6627627" cy="3678011"/>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620005C1-A561-4421-ABF1-95B85C970A80}"/>
              </a:ext>
            </a:extLst>
          </p:cNvPr>
          <p:cNvPicPr>
            <a:picLocks noChangeAspect="1"/>
          </p:cNvPicPr>
          <p:nvPr/>
        </p:nvPicPr>
        <p:blipFill>
          <a:blip r:embed="rId3"/>
          <a:stretch>
            <a:fillRect/>
          </a:stretch>
        </p:blipFill>
        <p:spPr>
          <a:xfrm>
            <a:off x="1782490" y="1646498"/>
            <a:ext cx="5579019" cy="2970996"/>
          </a:xfrm>
          <a:prstGeom prst="rect">
            <a:avLst/>
          </a:prstGeom>
        </p:spPr>
      </p:pic>
      <p:sp>
        <p:nvSpPr>
          <p:cNvPr id="7" name="TextBox 6">
            <a:extLst>
              <a:ext uri="{FF2B5EF4-FFF2-40B4-BE49-F238E27FC236}">
                <a16:creationId xmlns:a16="http://schemas.microsoft.com/office/drawing/2014/main" id="{EA3BD652-BE7F-4845-895F-ADDB1ADFBB10}"/>
              </a:ext>
            </a:extLst>
          </p:cNvPr>
          <p:cNvSpPr txBox="1"/>
          <p:nvPr/>
        </p:nvSpPr>
        <p:spPr>
          <a:xfrm>
            <a:off x="2661224" y="3334496"/>
            <a:ext cx="3700130" cy="307777"/>
          </a:xfrm>
          <a:prstGeom prst="rect">
            <a:avLst/>
          </a:prstGeom>
          <a:noFill/>
        </p:spPr>
        <p:txBody>
          <a:bodyPr wrap="square" rtlCol="0">
            <a:spAutoFit/>
          </a:bodyPr>
          <a:lstStyle/>
          <a:p>
            <a:r>
              <a:rPr lang="en-IN" dirty="0">
                <a:hlinkClick r:id="rId4"/>
              </a:rPr>
              <a:t>https://github.com/kashish1211/GUPSHUP</a:t>
            </a:r>
            <a:endParaRPr lang="en-IN" dirty="0"/>
          </a:p>
        </p:txBody>
      </p:sp>
      <p:pic>
        <p:nvPicPr>
          <p:cNvPr id="2050" name="Picture 2" descr="Github Logo - Free social media icons">
            <a:extLst>
              <a:ext uri="{FF2B5EF4-FFF2-40B4-BE49-F238E27FC236}">
                <a16:creationId xmlns:a16="http://schemas.microsoft.com/office/drawing/2014/main" id="{F5CFD31A-4DF4-4F73-8D3F-C4C5B22DF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775" y="2359538"/>
            <a:ext cx="799747" cy="7997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6"/>
            <a:extLst>
              <a:ext uri="{FF2B5EF4-FFF2-40B4-BE49-F238E27FC236}">
                <a16:creationId xmlns:a16="http://schemas.microsoft.com/office/drawing/2014/main" id="{78DC0C0A-88B8-4A01-AF18-DCC1C3F6AA29}"/>
              </a:ext>
            </a:extLst>
          </p:cNvPr>
          <p:cNvPicPr>
            <a:picLocks noChangeAspect="1"/>
          </p:cNvPicPr>
          <p:nvPr/>
        </p:nvPicPr>
        <p:blipFill>
          <a:blip r:embed="rId7"/>
          <a:stretch>
            <a:fillRect/>
          </a:stretch>
        </p:blipFill>
        <p:spPr>
          <a:xfrm>
            <a:off x="234183" y="522035"/>
            <a:ext cx="570011" cy="418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8093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4094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009585" y="3096279"/>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a:t>
            </a:r>
            <a:endParaRPr dirty="0"/>
          </a:p>
        </p:txBody>
      </p:sp>
      <p:sp>
        <p:nvSpPr>
          <p:cNvPr id="500" name="Google Shape;500;p31"/>
          <p:cNvSpPr txBox="1">
            <a:spLocks noGrp="1"/>
          </p:cNvSpPr>
          <p:nvPr>
            <p:ph type="subTitle" idx="2"/>
          </p:nvPr>
        </p:nvSpPr>
        <p:spPr>
          <a:xfrm>
            <a:off x="392447" y="3035862"/>
            <a:ext cx="3199448"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Architecture diagram</a:t>
            </a:r>
          </a:p>
        </p:txBody>
      </p:sp>
      <p:sp>
        <p:nvSpPr>
          <p:cNvPr id="502" name="Google Shape;502;p31"/>
          <p:cNvSpPr txBox="1">
            <a:spLocks noGrp="1"/>
          </p:cNvSpPr>
          <p:nvPr>
            <p:ph type="subTitle" idx="4"/>
          </p:nvPr>
        </p:nvSpPr>
        <p:spPr>
          <a:xfrm>
            <a:off x="3571785" y="3059829"/>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Functionalities</a:t>
            </a:r>
          </a:p>
        </p:txBody>
      </p:sp>
      <p:sp>
        <p:nvSpPr>
          <p:cNvPr id="504" name="Google Shape;504;p31"/>
          <p:cNvSpPr txBox="1">
            <a:spLocks noGrp="1"/>
          </p:cNvSpPr>
          <p:nvPr>
            <p:ph type="subTitle" idx="6"/>
          </p:nvPr>
        </p:nvSpPr>
        <p:spPr>
          <a:xfrm>
            <a:off x="5985150" y="3083133"/>
            <a:ext cx="2373900" cy="339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t>Implementation details</a:t>
            </a:r>
          </a:p>
        </p:txBody>
      </p:sp>
      <p:sp>
        <p:nvSpPr>
          <p:cNvPr id="506" name="Google Shape;506;p31"/>
          <p:cNvSpPr txBox="1">
            <a:spLocks noGrp="1"/>
          </p:cNvSpPr>
          <p:nvPr>
            <p:ph type="subTitle" idx="8"/>
          </p:nvPr>
        </p:nvSpPr>
        <p:spPr>
          <a:xfrm>
            <a:off x="692121" y="1972947"/>
            <a:ext cx="260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Problem Definition</a:t>
            </a:r>
            <a:endParaRPr sz="1800" dirty="0"/>
          </a:p>
        </p:txBody>
      </p:sp>
      <p:sp>
        <p:nvSpPr>
          <p:cNvPr id="508" name="Google Shape;508;p31"/>
          <p:cNvSpPr txBox="1">
            <a:spLocks noGrp="1"/>
          </p:cNvSpPr>
          <p:nvPr>
            <p:ph type="subTitle" idx="13"/>
          </p:nvPr>
        </p:nvSpPr>
        <p:spPr>
          <a:xfrm>
            <a:off x="3547350" y="1968213"/>
            <a:ext cx="215879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t>Literature survey</a:t>
            </a: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295904" y="1511430"/>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26777" y="2648909"/>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38458" y="2648909"/>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26844" y="2648909"/>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496;p31">
            <a:extLst>
              <a:ext uri="{FF2B5EF4-FFF2-40B4-BE49-F238E27FC236}">
                <a16:creationId xmlns:a16="http://schemas.microsoft.com/office/drawing/2014/main" id="{5E5A3B2E-5512-465B-ADB3-A4F31706B17E}"/>
              </a:ext>
            </a:extLst>
          </p:cNvPr>
          <p:cNvSpPr/>
          <p:nvPr/>
        </p:nvSpPr>
        <p:spPr>
          <a:xfrm>
            <a:off x="2185258" y="4200991"/>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4;p31">
            <a:extLst>
              <a:ext uri="{FF2B5EF4-FFF2-40B4-BE49-F238E27FC236}">
                <a16:creationId xmlns:a16="http://schemas.microsoft.com/office/drawing/2014/main" id="{2489D664-82AC-45FE-8A7D-5FFDCB3BC610}"/>
              </a:ext>
            </a:extLst>
          </p:cNvPr>
          <p:cNvSpPr txBox="1">
            <a:spLocks/>
          </p:cNvSpPr>
          <p:nvPr/>
        </p:nvSpPr>
        <p:spPr>
          <a:xfrm>
            <a:off x="2160823" y="4187845"/>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400" dirty="0"/>
              <a:t>UI designs</a:t>
            </a:r>
            <a:endParaRPr lang="en-IN" sz="1400" dirty="0"/>
          </a:p>
        </p:txBody>
      </p:sp>
      <p:sp>
        <p:nvSpPr>
          <p:cNvPr id="84" name="Google Shape;496;p31">
            <a:extLst>
              <a:ext uri="{FF2B5EF4-FFF2-40B4-BE49-F238E27FC236}">
                <a16:creationId xmlns:a16="http://schemas.microsoft.com/office/drawing/2014/main" id="{38F96242-2214-4CC1-A932-F190C61B33C7}"/>
              </a:ext>
            </a:extLst>
          </p:cNvPr>
          <p:cNvSpPr/>
          <p:nvPr/>
        </p:nvSpPr>
        <p:spPr>
          <a:xfrm>
            <a:off x="4867531" y="4195188"/>
            <a:ext cx="2373900" cy="3585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4;p31">
            <a:extLst>
              <a:ext uri="{FF2B5EF4-FFF2-40B4-BE49-F238E27FC236}">
                <a16:creationId xmlns:a16="http://schemas.microsoft.com/office/drawing/2014/main" id="{6CD908F6-F6A4-440F-A3B8-96EC352C24ED}"/>
              </a:ext>
            </a:extLst>
          </p:cNvPr>
          <p:cNvSpPr txBox="1">
            <a:spLocks/>
          </p:cNvSpPr>
          <p:nvPr/>
        </p:nvSpPr>
        <p:spPr>
          <a:xfrm>
            <a:off x="4843096" y="4182042"/>
            <a:ext cx="2373900" cy="3394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1pPr>
            <a:lvl2pPr marL="914400" marR="0" lvl="1"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2pPr>
            <a:lvl3pPr marL="1371600" marR="0" lvl="2"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3pPr>
            <a:lvl4pPr marL="1828800" marR="0" lvl="3"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4pPr>
            <a:lvl5pPr marL="2286000" marR="0" lvl="4"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5pPr>
            <a:lvl6pPr marL="2743200" marR="0" lvl="5"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6pPr>
            <a:lvl7pPr marL="3200400" marR="0" lvl="6"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7pPr>
            <a:lvl8pPr marL="3657600" marR="0" lvl="7"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8pPr>
            <a:lvl9pPr marL="4114800" marR="0" lvl="8" indent="-330200" algn="ctr" rtl="0">
              <a:lnSpc>
                <a:spcPct val="100000"/>
              </a:lnSpc>
              <a:spcBef>
                <a:spcPts val="0"/>
              </a:spcBef>
              <a:spcAft>
                <a:spcPts val="0"/>
              </a:spcAft>
              <a:buClr>
                <a:schemeClr val="dk1"/>
              </a:buClr>
              <a:buSzPts val="2000"/>
              <a:buFont typeface="Rubik Light"/>
              <a:buNone/>
              <a:defRPr sz="2000" b="0" i="0" u="none" strike="noStrike" cap="none">
                <a:solidFill>
                  <a:schemeClr val="dk1"/>
                </a:solidFill>
                <a:latin typeface="Rubik Light"/>
                <a:ea typeface="Rubik Light"/>
                <a:cs typeface="Rubik Light"/>
                <a:sym typeface="Rubik Light"/>
              </a:defRPr>
            </a:lvl9pPr>
          </a:lstStyle>
          <a:p>
            <a:pPr marL="0" indent="0"/>
            <a:r>
              <a:rPr lang="en-US" sz="1800" dirty="0"/>
              <a:t>Future Scope</a:t>
            </a:r>
            <a:endParaRPr lang="en-IN" sz="1800" dirty="0"/>
          </a:p>
        </p:txBody>
      </p:sp>
      <p:pic>
        <p:nvPicPr>
          <p:cNvPr id="72" name="Picture 2" descr="Accept Rubber Stamp - Tick Icon Font Awesome - Free Transparent PNG  Download - PNGkey">
            <a:extLst>
              <a:ext uri="{FF2B5EF4-FFF2-40B4-BE49-F238E27FC236}">
                <a16:creationId xmlns:a16="http://schemas.microsoft.com/office/drawing/2014/main" id="{96E28ABC-1764-4ED6-9442-3D282E3FA77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92698" y="3817239"/>
            <a:ext cx="559019" cy="25496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oogle Shape;516;p31">
            <a:extLst>
              <a:ext uri="{FF2B5EF4-FFF2-40B4-BE49-F238E27FC236}">
                <a16:creationId xmlns:a16="http://schemas.microsoft.com/office/drawing/2014/main" id="{15E42B1F-8AD3-49E1-8D79-D21C4F9B1E05}"/>
              </a:ext>
            </a:extLst>
          </p:cNvPr>
          <p:cNvGrpSpPr/>
          <p:nvPr/>
        </p:nvGrpSpPr>
        <p:grpSpPr>
          <a:xfrm>
            <a:off x="5808341" y="3732388"/>
            <a:ext cx="339109" cy="339415"/>
            <a:chOff x="2109793" y="1208918"/>
            <a:chExt cx="339109" cy="339415"/>
          </a:xfrm>
        </p:grpSpPr>
        <p:sp>
          <p:nvSpPr>
            <p:cNvPr id="74" name="Google Shape;517;p31">
              <a:extLst>
                <a:ext uri="{FF2B5EF4-FFF2-40B4-BE49-F238E27FC236}">
                  <a16:creationId xmlns:a16="http://schemas.microsoft.com/office/drawing/2014/main" id="{B152D21D-5F5C-4AC8-AE72-6DC05970497B}"/>
                </a:ext>
              </a:extLst>
            </p:cNvPr>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8;p31">
              <a:extLst>
                <a:ext uri="{FF2B5EF4-FFF2-40B4-BE49-F238E27FC236}">
                  <a16:creationId xmlns:a16="http://schemas.microsoft.com/office/drawing/2014/main" id="{6C55B26A-F572-47A6-A35A-B719D02BD2B4}"/>
                </a:ext>
              </a:extLst>
            </p:cNvPr>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9;p31">
              <a:extLst>
                <a:ext uri="{FF2B5EF4-FFF2-40B4-BE49-F238E27FC236}">
                  <a16:creationId xmlns:a16="http://schemas.microsoft.com/office/drawing/2014/main" id="{A8747467-FDD4-4947-BBC9-B58B2BF83FCF}"/>
                </a:ext>
              </a:extLst>
            </p:cNvPr>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31">
              <a:extLst>
                <a:ext uri="{FF2B5EF4-FFF2-40B4-BE49-F238E27FC236}">
                  <a16:creationId xmlns:a16="http://schemas.microsoft.com/office/drawing/2014/main" id="{6EA2CF25-1F46-45D4-A78A-37FA652DF407}"/>
                </a:ext>
              </a:extLst>
            </p:cNvPr>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1;p31">
              <a:extLst>
                <a:ext uri="{FF2B5EF4-FFF2-40B4-BE49-F238E27FC236}">
                  <a16:creationId xmlns:a16="http://schemas.microsoft.com/office/drawing/2014/main" id="{427FCFD6-77A7-41FC-A983-CFFCC1B4D9CC}"/>
                </a:ext>
              </a:extLst>
            </p:cNvPr>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2;p31">
              <a:extLst>
                <a:ext uri="{FF2B5EF4-FFF2-40B4-BE49-F238E27FC236}">
                  <a16:creationId xmlns:a16="http://schemas.microsoft.com/office/drawing/2014/main" id="{48ED92A6-91B4-4422-A244-9C31B9A16205}"/>
                </a:ext>
              </a:extLst>
            </p:cNvPr>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3;p31">
              <a:extLst>
                <a:ext uri="{FF2B5EF4-FFF2-40B4-BE49-F238E27FC236}">
                  <a16:creationId xmlns:a16="http://schemas.microsoft.com/office/drawing/2014/main" id="{AD6E1793-6762-4E64-BD4B-135C47706938}"/>
                </a:ext>
              </a:extLst>
            </p:cNvPr>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rgbClr val="2D2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9" y="896506"/>
            <a:ext cx="2277302"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934167" y="2571750"/>
            <a:ext cx="5388000" cy="19119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https://docs.djangoproject.com/en/3.1/</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4"/>
              </a:rPr>
              <a:t>https://getbootstrap.com/docs/4.0/getting-started/introduction/</a:t>
            </a: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5"/>
              </a:rPr>
              <a:t>https://developer.mozilla.org/en-US/docs/Web/JavaScript</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6"/>
              </a:rPr>
              <a:t>https://tailwindcss.com/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7"/>
              </a:rPr>
              <a:t>https://stackoverflow.com/</a:t>
            </a: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r>
              <a:rPr lang="en-US" sz="1800" dirty="0">
                <a:hlinkClick r:id="rId8"/>
              </a:rPr>
              <a:t>https://www.geeksforgeeks.org/</a:t>
            </a:r>
            <a:endParaRPr lang="en-US" sz="1800" dirty="0"/>
          </a:p>
          <a:p>
            <a:pPr marL="0" lvl="0" indent="0" algn="l" rtl="0">
              <a:spcBef>
                <a:spcPts val="0"/>
              </a:spcBef>
              <a:spcAft>
                <a:spcPts val="0"/>
              </a:spcAft>
              <a:buClr>
                <a:schemeClr val="dk1"/>
              </a:buClr>
              <a:buSzPts val="1100"/>
            </a:pPr>
            <a:endParaRPr lang="en-US" sz="18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1800" dirty="0"/>
          </a:p>
          <a:p>
            <a:pPr marL="0" lvl="0" indent="0" algn="l" rtl="0">
              <a:spcBef>
                <a:spcPts val="0"/>
              </a:spcBef>
              <a:spcAft>
                <a:spcPts val="0"/>
              </a:spcAft>
              <a:buClr>
                <a:schemeClr val="dk1"/>
              </a:buClr>
              <a:buSzPts val="1100"/>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a:p>
            <a:pPr marL="342900" lvl="0" indent="-342900" algn="l" rtl="0">
              <a:spcBef>
                <a:spcPts val="0"/>
              </a:spcBef>
              <a:spcAft>
                <a:spcPts val="0"/>
              </a:spcAft>
              <a:buClr>
                <a:schemeClr val="dk1"/>
              </a:buClr>
              <a:buSzPts val="1100"/>
              <a:buFont typeface="Arial" panose="020B0604020202020204" pitchFamily="34" charset="0"/>
              <a:buChar char="•"/>
            </a:pP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1" name="Google Shape;7336;p64">
            <a:extLst>
              <a:ext uri="{FF2B5EF4-FFF2-40B4-BE49-F238E27FC236}">
                <a16:creationId xmlns:a16="http://schemas.microsoft.com/office/drawing/2014/main" id="{F745B5CE-F664-42BD-898A-73E70BEC1BB0}"/>
              </a:ext>
            </a:extLst>
          </p:cNvPr>
          <p:cNvGrpSpPr/>
          <p:nvPr/>
        </p:nvGrpSpPr>
        <p:grpSpPr>
          <a:xfrm>
            <a:off x="632435" y="1615800"/>
            <a:ext cx="2082411" cy="1911900"/>
            <a:chOff x="-40378075" y="3267450"/>
            <a:chExt cx="317425" cy="289075"/>
          </a:xfrm>
          <a:solidFill>
            <a:schemeClr val="accent4"/>
          </a:solidFill>
        </p:grpSpPr>
        <p:sp>
          <p:nvSpPr>
            <p:cNvPr id="12" name="Google Shape;7337;p64">
              <a:extLst>
                <a:ext uri="{FF2B5EF4-FFF2-40B4-BE49-F238E27FC236}">
                  <a16:creationId xmlns:a16="http://schemas.microsoft.com/office/drawing/2014/main" id="{1DAA537F-1646-46F3-8D71-1C4F31881514}"/>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3" name="Google Shape;7338;p64">
              <a:extLst>
                <a:ext uri="{FF2B5EF4-FFF2-40B4-BE49-F238E27FC236}">
                  <a16:creationId xmlns:a16="http://schemas.microsoft.com/office/drawing/2014/main" id="{EF5D1AFB-7AF6-4D89-8900-D3A19648296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4" name="Google Shape;7339;p64">
              <a:extLst>
                <a:ext uri="{FF2B5EF4-FFF2-40B4-BE49-F238E27FC236}">
                  <a16:creationId xmlns:a16="http://schemas.microsoft.com/office/drawing/2014/main" id="{778B599D-C69D-4370-A416-3787377FA57D}"/>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sp>
          <p:nvSpPr>
            <p:cNvPr id="15" name="Google Shape;7340;p64">
              <a:extLst>
                <a:ext uri="{FF2B5EF4-FFF2-40B4-BE49-F238E27FC236}">
                  <a16:creationId xmlns:a16="http://schemas.microsoft.com/office/drawing/2014/main" id="{E436049C-51FD-4F0D-B6B3-9B2E3DA5C21A}"/>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90000"/>
                    <a:lumOff val="10000"/>
                  </a:schemeClr>
                </a:solidFill>
              </a:endParaRPr>
            </a:p>
          </p:txBody>
        </p:sp>
      </p:grpSp>
      <p:pic>
        <p:nvPicPr>
          <p:cNvPr id="10" name="Picture 9">
            <a:hlinkClick r:id="rId9"/>
            <a:extLst>
              <a:ext uri="{FF2B5EF4-FFF2-40B4-BE49-F238E27FC236}">
                <a16:creationId xmlns:a16="http://schemas.microsoft.com/office/drawing/2014/main" id="{AE612B42-F274-42B7-9BB7-507A34198484}"/>
              </a:ext>
            </a:extLst>
          </p:cNvPr>
          <p:cNvPicPr>
            <a:picLocks noChangeAspect="1"/>
          </p:cNvPicPr>
          <p:nvPr/>
        </p:nvPicPr>
        <p:blipFill>
          <a:blip r:embed="rId10"/>
          <a:stretch>
            <a:fillRect/>
          </a:stretch>
        </p:blipFill>
        <p:spPr>
          <a:xfrm>
            <a:off x="339169" y="303612"/>
            <a:ext cx="586531" cy="4308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chemeClr val="dk1"/>
                </a:solidFill>
                <a:latin typeface="Inter"/>
                <a:ea typeface="Inter"/>
                <a:cs typeface="Inter"/>
                <a:sym typeface="Inter"/>
              </a:rPr>
              <a:t>Please keep this slide for attribution</a:t>
            </a:r>
            <a:endParaRPr sz="1000" b="1" dirty="0">
              <a:solidFill>
                <a:schemeClr val="dk1"/>
              </a:solidFill>
              <a:latin typeface="Inter"/>
              <a:ea typeface="Inter"/>
              <a:cs typeface="Inter"/>
              <a:sym typeface="Inter"/>
            </a:endParaRPr>
          </a:p>
        </p:txBody>
      </p:sp>
      <p:sp>
        <p:nvSpPr>
          <p:cNvPr id="1318" name="Google Shape;1318;p50"/>
          <p:cNvSpPr txBox="1"/>
          <p:nvPr/>
        </p:nvSpPr>
        <p:spPr>
          <a:xfrm>
            <a:off x="879488"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D2E27"/>
                </a:solidFill>
                <a:latin typeface="Rubik Light"/>
                <a:ea typeface="Rubik Light"/>
                <a:cs typeface="Rubik Light"/>
                <a:sym typeface="Rubik Light"/>
              </a:rPr>
              <a:t>Signing off</a:t>
            </a:r>
            <a:endParaRPr dirty="0">
              <a:solidFill>
                <a:srgbClr val="2D2E27"/>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B9A6997-22DE-4F34-A53B-EB387370C075}"/>
              </a:ext>
            </a:extLst>
          </p:cNvPr>
          <p:cNvSpPr txBox="1"/>
          <p:nvPr/>
        </p:nvSpPr>
        <p:spPr>
          <a:xfrm>
            <a:off x="2261191" y="1878419"/>
            <a:ext cx="4699249" cy="2361306"/>
          </a:xfrm>
          <a:prstGeom prst="rect">
            <a:avLst/>
          </a:prstGeom>
          <a:solidFill>
            <a:schemeClr val="bg1"/>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4ADC27A1-AA9A-4523-98C2-BA13BB23D0AD}"/>
              </a:ext>
            </a:extLst>
          </p:cNvPr>
          <p:cNvSpPr>
            <a:spLocks noGrp="1"/>
          </p:cNvSpPr>
          <p:nvPr>
            <p:ph type="ctrTitle"/>
          </p:nvPr>
        </p:nvSpPr>
        <p:spPr>
          <a:xfrm>
            <a:off x="2059475" y="2213289"/>
            <a:ext cx="5024700" cy="862800"/>
          </a:xfrm>
        </p:spPr>
        <p:txBody>
          <a:bodyPr/>
          <a:lstStyle/>
          <a:p>
            <a:r>
              <a:rPr lang="en-US" dirty="0"/>
              <a:t>T</a:t>
            </a:r>
            <a:r>
              <a:rPr lang="en-IN" dirty="0"/>
              <a:t>HANK YOU!</a:t>
            </a:r>
          </a:p>
        </p:txBody>
      </p:sp>
      <p:pic>
        <p:nvPicPr>
          <p:cNvPr id="23" name="Picture 22">
            <a:hlinkClick r:id="rId3"/>
            <a:extLst>
              <a:ext uri="{FF2B5EF4-FFF2-40B4-BE49-F238E27FC236}">
                <a16:creationId xmlns:a16="http://schemas.microsoft.com/office/drawing/2014/main" id="{5829E225-67A2-4E48-A815-B2186F1DDBAA}"/>
              </a:ext>
            </a:extLst>
          </p:cNvPr>
          <p:cNvPicPr>
            <a:picLocks noChangeAspect="1"/>
          </p:cNvPicPr>
          <p:nvPr/>
        </p:nvPicPr>
        <p:blipFill>
          <a:blip r:embed="rId4"/>
          <a:stretch>
            <a:fillRect/>
          </a:stretch>
        </p:blipFill>
        <p:spPr>
          <a:xfrm>
            <a:off x="1967925" y="643853"/>
            <a:ext cx="586531" cy="4308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15768" y="988838"/>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PROBLEM DEFINITION</a:t>
            </a:r>
            <a:endParaRPr dirty="0">
              <a:highlight>
                <a:schemeClr val="dk2"/>
              </a:highlight>
            </a:endParaRPr>
          </a:p>
        </p:txBody>
      </p:sp>
      <p:sp>
        <p:nvSpPr>
          <p:cNvPr id="559" name="Google Shape;559;p32"/>
          <p:cNvSpPr txBox="1">
            <a:spLocks noGrp="1"/>
          </p:cNvSpPr>
          <p:nvPr>
            <p:ph type="subTitle" idx="1"/>
          </p:nvPr>
        </p:nvSpPr>
        <p:spPr>
          <a:xfrm>
            <a:off x="3627432" y="30352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Making a discussion forum for an institute where students and teachers can ask, and answer any of the questions asked by other members of the institute, also having some possibility to form a community of liked-minded people so that the questions can be answered according to the area of interest.</a:t>
            </a:r>
            <a:endParaRPr lang="en-IN" dirty="0"/>
          </a:p>
        </p:txBody>
      </p:sp>
      <p:pic>
        <p:nvPicPr>
          <p:cNvPr id="1028" name="Picture 4" descr="Diagnosing the Problem Definition |">
            <a:extLst>
              <a:ext uri="{FF2B5EF4-FFF2-40B4-BE49-F238E27FC236}">
                <a16:creationId xmlns:a16="http://schemas.microsoft.com/office/drawing/2014/main" id="{E0FF9088-49FC-440D-AEE7-366654789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6" y="1401149"/>
            <a:ext cx="2899143" cy="2475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30A42EB-EA31-4B5C-95CF-89914CEC003B}"/>
              </a:ext>
            </a:extLst>
          </p:cNvPr>
          <p:cNvPicPr>
            <a:picLocks noChangeAspect="1"/>
          </p:cNvPicPr>
          <p:nvPr/>
        </p:nvPicPr>
        <p:blipFill>
          <a:blip r:embed="rId5"/>
          <a:stretch>
            <a:fillRect/>
          </a:stretch>
        </p:blipFill>
        <p:spPr>
          <a:xfrm>
            <a:off x="273805" y="296522"/>
            <a:ext cx="586531" cy="4308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237034" y="1012935"/>
            <a:ext cx="3633000" cy="791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dk2"/>
                </a:highlight>
              </a:rPr>
              <a:t>OBJECTIVE</a:t>
            </a:r>
            <a:endParaRPr dirty="0">
              <a:highlight>
                <a:schemeClr val="dk2"/>
              </a:highlight>
            </a:endParaRPr>
          </a:p>
        </p:txBody>
      </p:sp>
      <p:sp>
        <p:nvSpPr>
          <p:cNvPr id="559" name="Google Shape;559;p32"/>
          <p:cNvSpPr txBox="1">
            <a:spLocks noGrp="1"/>
          </p:cNvSpPr>
          <p:nvPr>
            <p:ph type="subTitle" idx="1"/>
          </p:nvPr>
        </p:nvSpPr>
        <p:spPr>
          <a:xfrm>
            <a:off x="3627432" y="2889522"/>
            <a:ext cx="5147973"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Generally a college or an institute does not have a place where the students as well as the faculty can come together and can discuss ideas and thoughts. Sometimes the problems can be just solved by mere discussion with someone but the lack of resources, guidance, knowledge and a suitable platform hinders this process of sharing and learning. This website aims to provide a solution for the given problem in an efficient and accurate method.</a:t>
            </a:r>
            <a:endParaRPr lang="en-IN" dirty="0"/>
          </a:p>
        </p:txBody>
      </p:sp>
      <p:pic>
        <p:nvPicPr>
          <p:cNvPr id="2050" name="Picture 2" descr="Objective Images | Free Vectors, Stock Photos &amp; PSD">
            <a:extLst>
              <a:ext uri="{FF2B5EF4-FFF2-40B4-BE49-F238E27FC236}">
                <a16:creationId xmlns:a16="http://schemas.microsoft.com/office/drawing/2014/main" id="{A13BD0FD-B64B-4194-A57C-CB6E8F3AF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721" y="573035"/>
            <a:ext cx="4156800" cy="415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A0F96A05-201D-40CD-83EF-EEBDF44A7E94}"/>
              </a:ext>
            </a:extLst>
          </p:cNvPr>
          <p:cNvPicPr>
            <a:picLocks noChangeAspect="1"/>
          </p:cNvPicPr>
          <p:nvPr/>
        </p:nvPicPr>
        <p:blipFill>
          <a:blip r:embed="rId5"/>
          <a:stretch>
            <a:fillRect/>
          </a:stretch>
        </p:blipFill>
        <p:spPr>
          <a:xfrm>
            <a:off x="259628" y="296523"/>
            <a:ext cx="586531" cy="430815"/>
          </a:xfrm>
          <a:prstGeom prst="rect">
            <a:avLst/>
          </a:prstGeom>
        </p:spPr>
      </p:pic>
    </p:spTree>
    <p:extLst>
      <p:ext uri="{BB962C8B-B14F-4D97-AF65-F5344CB8AC3E}">
        <p14:creationId xmlns:p14="http://schemas.microsoft.com/office/powerpoint/2010/main" val="23945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DELIVERABLES</a:t>
            </a:r>
            <a:endParaRPr dirty="0"/>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Readme file</a:t>
            </a:r>
            <a:endParaRPr dirty="0"/>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user guide video</a:t>
            </a:r>
            <a:endParaRPr dirty="0"/>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Html/CSS/JS code files</a:t>
            </a:r>
            <a:endParaRPr dirty="0"/>
          </a:p>
        </p:txBody>
      </p:sp>
      <p:sp>
        <p:nvSpPr>
          <p:cNvPr id="677" name="Google Shape;677;p38"/>
          <p:cNvSpPr/>
          <p:nvPr/>
        </p:nvSpPr>
        <p:spPr>
          <a:xfrm>
            <a:off x="1101863" y="24753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26445" y="3233071"/>
            <a:ext cx="351253"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U</a:t>
            </a:r>
            <a:r>
              <a:rPr lang="en-IN" dirty="0"/>
              <a:t>ser Manual</a:t>
            </a:r>
            <a:endParaRPr dirty="0"/>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List of features</a:t>
            </a:r>
            <a:endParaRPr dirty="0"/>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Project presentation</a:t>
            </a:r>
            <a:endParaRPr dirty="0"/>
          </a:p>
        </p:txBody>
      </p:sp>
      <p:sp>
        <p:nvSpPr>
          <p:cNvPr id="23" name="Google Shape;673;p38">
            <a:extLst>
              <a:ext uri="{FF2B5EF4-FFF2-40B4-BE49-F238E27FC236}">
                <a16:creationId xmlns:a16="http://schemas.microsoft.com/office/drawing/2014/main" id="{7DBDF33E-947C-462F-97AA-D73BCBA34F62}"/>
              </a:ext>
            </a:extLst>
          </p:cNvPr>
          <p:cNvSpPr txBox="1">
            <a:spLocks/>
          </p:cNvSpPr>
          <p:nvPr/>
        </p:nvSpPr>
        <p:spPr>
          <a:xfrm>
            <a:off x="1690938" y="159662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Python executable code</a:t>
            </a:r>
          </a:p>
        </p:txBody>
      </p:sp>
      <p:sp>
        <p:nvSpPr>
          <p:cNvPr id="26" name="Google Shape;673;p38">
            <a:extLst>
              <a:ext uri="{FF2B5EF4-FFF2-40B4-BE49-F238E27FC236}">
                <a16:creationId xmlns:a16="http://schemas.microsoft.com/office/drawing/2014/main" id="{3A1617F3-CAFB-42D2-9E9A-4EAEDFA8EC83}"/>
              </a:ext>
            </a:extLst>
          </p:cNvPr>
          <p:cNvSpPr txBox="1">
            <a:spLocks/>
          </p:cNvSpPr>
          <p:nvPr/>
        </p:nvSpPr>
        <p:spPr>
          <a:xfrm>
            <a:off x="5511638" y="1547575"/>
            <a:ext cx="253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spcAft>
                <a:spcPts val="1200"/>
              </a:spcAft>
              <a:buFont typeface="Inter"/>
              <a:buNone/>
            </a:pPr>
            <a:r>
              <a:rPr lang="en-US" dirty="0"/>
              <a:t>Project Report</a:t>
            </a:r>
          </a:p>
        </p:txBody>
      </p:sp>
      <p:pic>
        <p:nvPicPr>
          <p:cNvPr id="3074" name="Picture 2" descr="Accept Rubber Stamp - Tick Icon Font Awesome - Free Transparent PNG  Download - PNGkey">
            <a:extLst>
              <a:ext uri="{FF2B5EF4-FFF2-40B4-BE49-F238E27FC236}">
                <a16:creationId xmlns:a16="http://schemas.microsoft.com/office/drawing/2014/main" id="{7D9A4262-D91B-4B44-9641-8FB6DD28125F}"/>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4046650"/>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679;p38">
            <a:extLst>
              <a:ext uri="{FF2B5EF4-FFF2-40B4-BE49-F238E27FC236}">
                <a16:creationId xmlns:a16="http://schemas.microsoft.com/office/drawing/2014/main" id="{0D52B5B7-76C4-4390-A6E0-7E7101CC0705}"/>
              </a:ext>
            </a:extLst>
          </p:cNvPr>
          <p:cNvSpPr/>
          <p:nvPr/>
        </p:nvSpPr>
        <p:spPr>
          <a:xfrm>
            <a:off x="1101863"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Accept Rubber Stamp - Tick Icon Font Awesome - Free Transparent PNG  Download - PNGkey">
            <a:extLst>
              <a:ext uri="{FF2B5EF4-FFF2-40B4-BE49-F238E27FC236}">
                <a16:creationId xmlns:a16="http://schemas.microsoft.com/office/drawing/2014/main" id="{39DAB6B3-2F0B-47CF-826A-B7E155679ED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89813"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679;p38">
            <a:extLst>
              <a:ext uri="{FF2B5EF4-FFF2-40B4-BE49-F238E27FC236}">
                <a16:creationId xmlns:a16="http://schemas.microsoft.com/office/drawing/2014/main" id="{B8BEA0E2-CCFB-4E17-B9E0-A1DEA5DD25CC}"/>
              </a:ext>
            </a:extLst>
          </p:cNvPr>
          <p:cNvSpPr/>
          <p:nvPr/>
        </p:nvSpPr>
        <p:spPr>
          <a:xfrm>
            <a:off x="4851429" y="1653925"/>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2" descr="Accept Rubber Stamp - Tick Icon Font Awesome - Free Transparent PNG  Download - PNGkey">
            <a:extLst>
              <a:ext uri="{FF2B5EF4-FFF2-40B4-BE49-F238E27FC236}">
                <a16:creationId xmlns:a16="http://schemas.microsoft.com/office/drawing/2014/main" id="{CDF9B15F-5D36-4931-868F-E5EF92AD02B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1717825"/>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679;p38">
            <a:extLst>
              <a:ext uri="{FF2B5EF4-FFF2-40B4-BE49-F238E27FC236}">
                <a16:creationId xmlns:a16="http://schemas.microsoft.com/office/drawing/2014/main" id="{2B47A3BD-BAFE-4FAC-9AD3-058F65F79DB4}"/>
              </a:ext>
            </a:extLst>
          </p:cNvPr>
          <p:cNvSpPr/>
          <p:nvPr/>
        </p:nvSpPr>
        <p:spPr>
          <a:xfrm>
            <a:off x="4853087" y="2411428"/>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Picture 2" descr="Accept Rubber Stamp - Tick Icon Font Awesome - Free Transparent PNG  Download - PNGkey">
            <a:extLst>
              <a:ext uri="{FF2B5EF4-FFF2-40B4-BE49-F238E27FC236}">
                <a16:creationId xmlns:a16="http://schemas.microsoft.com/office/drawing/2014/main" id="{4F9A9627-FBC5-44A2-B52F-4FDAA7443A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1037" y="2475328"/>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9;p38">
            <a:extLst>
              <a:ext uri="{FF2B5EF4-FFF2-40B4-BE49-F238E27FC236}">
                <a16:creationId xmlns:a16="http://schemas.microsoft.com/office/drawing/2014/main" id="{2A471D94-0865-4145-A246-85B8F8A6BA5B}"/>
              </a:ext>
            </a:extLst>
          </p:cNvPr>
          <p:cNvSpPr/>
          <p:nvPr/>
        </p:nvSpPr>
        <p:spPr>
          <a:xfrm>
            <a:off x="4851429" y="3218857"/>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2" descr="Accept Rubber Stamp - Tick Icon Font Awesome - Free Transparent PNG  Download - PNGkey">
            <a:extLst>
              <a:ext uri="{FF2B5EF4-FFF2-40B4-BE49-F238E27FC236}">
                <a16:creationId xmlns:a16="http://schemas.microsoft.com/office/drawing/2014/main" id="{686E4AF4-2BD8-4F6B-8FA5-2ED6BF846F5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3282757"/>
            <a:ext cx="559019" cy="254967"/>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679;p38">
            <a:extLst>
              <a:ext uri="{FF2B5EF4-FFF2-40B4-BE49-F238E27FC236}">
                <a16:creationId xmlns:a16="http://schemas.microsoft.com/office/drawing/2014/main" id="{5E5537E0-DAF2-4CA4-833A-ADBC69B31C1C}"/>
              </a:ext>
            </a:extLst>
          </p:cNvPr>
          <p:cNvSpPr/>
          <p:nvPr/>
        </p:nvSpPr>
        <p:spPr>
          <a:xfrm>
            <a:off x="4851429" y="3982750"/>
            <a:ext cx="360000" cy="360000"/>
          </a:xfrm>
          <a:prstGeom prst="roundRect">
            <a:avLst>
              <a:gd name="adj" fmla="val 5742"/>
            </a:avLst>
          </a:prstGeom>
          <a:solidFill>
            <a:schemeClr val="lt2"/>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Picture 2" descr="Accept Rubber Stamp - Tick Icon Font Awesome - Free Transparent PNG  Download - PNGkey">
            <a:extLst>
              <a:ext uri="{FF2B5EF4-FFF2-40B4-BE49-F238E27FC236}">
                <a16:creationId xmlns:a16="http://schemas.microsoft.com/office/drawing/2014/main" id="{32B78B30-86E8-4117-8A5E-A0115B3812A7}"/>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9379" y="4046650"/>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ccept Rubber Stamp - Tick Icon Font Awesome - Free Transparent PNG  Download - PNGkey">
            <a:extLst>
              <a:ext uri="{FF2B5EF4-FFF2-40B4-BE49-F238E27FC236}">
                <a16:creationId xmlns:a16="http://schemas.microsoft.com/office/drawing/2014/main" id="{FCA14188-7352-45F5-BA9E-A6697000D20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02353" y="2546694"/>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Accept Rubber Stamp - Tick Icon Font Awesome - Free Transparent PNG  Download - PNGkey">
            <a:extLst>
              <a:ext uri="{FF2B5EF4-FFF2-40B4-BE49-F238E27FC236}">
                <a16:creationId xmlns:a16="http://schemas.microsoft.com/office/drawing/2014/main" id="{685AFFC4-CDA0-4D00-A6B3-8DBF2245CCB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22561" y="3293297"/>
            <a:ext cx="559019" cy="25496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hlinkClick r:id="rId4"/>
            <a:extLst>
              <a:ext uri="{FF2B5EF4-FFF2-40B4-BE49-F238E27FC236}">
                <a16:creationId xmlns:a16="http://schemas.microsoft.com/office/drawing/2014/main" id="{EB1D0BCF-C14F-40B8-BF92-BCD5B2BB9CD1}"/>
              </a:ext>
            </a:extLst>
          </p:cNvPr>
          <p:cNvPicPr>
            <a:picLocks noChangeAspect="1"/>
          </p:cNvPicPr>
          <p:nvPr/>
        </p:nvPicPr>
        <p:blipFill>
          <a:blip r:embed="rId5"/>
          <a:stretch>
            <a:fillRect/>
          </a:stretch>
        </p:blipFill>
        <p:spPr>
          <a:xfrm>
            <a:off x="245451" y="515967"/>
            <a:ext cx="586531" cy="4308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97418"/>
            <a:ext cx="2638809" cy="431400"/>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txBox="1">
            <a:spLocks noGrp="1"/>
          </p:cNvSpPr>
          <p:nvPr>
            <p:ph type="subTitle" idx="1"/>
          </p:nvPr>
        </p:nvSpPr>
        <p:spPr>
          <a:xfrm>
            <a:off x="2856614" y="1418020"/>
            <a:ext cx="3227244" cy="703467"/>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dk1"/>
              </a:buClr>
              <a:buSzPts val="1100"/>
              <a:buFont typeface="Arial" panose="020B0604020202020204" pitchFamily="34" charset="0"/>
              <a:buChar char="•"/>
            </a:pPr>
            <a:r>
              <a:rPr lang="en-US" sz="2000" dirty="0">
                <a:hlinkClick r:id="rId3"/>
              </a:rPr>
              <a:t>Link to Google Form</a:t>
            </a:r>
            <a:endParaRPr lang="en-US" sz="2000" dirty="0"/>
          </a:p>
        </p:txBody>
      </p:sp>
      <p:sp>
        <p:nvSpPr>
          <p:cNvPr id="569" name="Google Shape;569;p33"/>
          <p:cNvSpPr txBox="1">
            <a:spLocks noGrp="1"/>
          </p:cNvSpPr>
          <p:nvPr>
            <p:ph type="subTitle" idx="2"/>
          </p:nvPr>
        </p:nvSpPr>
        <p:spPr>
          <a:xfrm>
            <a:off x="2989358" y="949456"/>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pic>
        <p:nvPicPr>
          <p:cNvPr id="10" name="Picture 9">
            <a:extLst>
              <a:ext uri="{FF2B5EF4-FFF2-40B4-BE49-F238E27FC236}">
                <a16:creationId xmlns:a16="http://schemas.microsoft.com/office/drawing/2014/main" id="{73BF2B53-26CB-4979-824F-A59B39799136}"/>
              </a:ext>
            </a:extLst>
          </p:cNvPr>
          <p:cNvPicPr/>
          <p:nvPr/>
        </p:nvPicPr>
        <p:blipFill rotWithShape="1">
          <a:blip r:embed="rId4"/>
          <a:srcRect l="23714" r="25300"/>
          <a:stretch/>
        </p:blipFill>
        <p:spPr>
          <a:xfrm>
            <a:off x="545804" y="2067626"/>
            <a:ext cx="2941674" cy="2596523"/>
          </a:xfrm>
          <a:prstGeom prst="rect">
            <a:avLst/>
          </a:prstGeom>
        </p:spPr>
      </p:pic>
      <p:pic>
        <p:nvPicPr>
          <p:cNvPr id="16" name="Picture 15">
            <a:extLst>
              <a:ext uri="{FF2B5EF4-FFF2-40B4-BE49-F238E27FC236}">
                <a16:creationId xmlns:a16="http://schemas.microsoft.com/office/drawing/2014/main" id="{4E1B7BF0-8157-4E8D-83E3-5217D2165685}"/>
              </a:ext>
            </a:extLst>
          </p:cNvPr>
          <p:cNvPicPr/>
          <p:nvPr/>
        </p:nvPicPr>
        <p:blipFill rotWithShape="1">
          <a:blip r:embed="rId5" cstate="print">
            <a:extLst>
              <a:ext uri="{28A0092B-C50C-407E-A947-70E740481C1C}">
                <a14:useLocalDpi xmlns:a14="http://schemas.microsoft.com/office/drawing/2010/main" val="0"/>
              </a:ext>
            </a:extLst>
          </a:blip>
          <a:srcRect l="20148" r="27281"/>
          <a:stretch/>
        </p:blipFill>
        <p:spPr>
          <a:xfrm>
            <a:off x="5380073" y="2067626"/>
            <a:ext cx="2821173" cy="2596523"/>
          </a:xfrm>
          <a:prstGeom prst="rect">
            <a:avLst/>
          </a:prstGeom>
        </p:spPr>
      </p:pic>
      <p:pic>
        <p:nvPicPr>
          <p:cNvPr id="7" name="Picture 6">
            <a:hlinkClick r:id="rId6"/>
            <a:extLst>
              <a:ext uri="{FF2B5EF4-FFF2-40B4-BE49-F238E27FC236}">
                <a16:creationId xmlns:a16="http://schemas.microsoft.com/office/drawing/2014/main" id="{A015637C-358F-487D-941D-2B9B8F4FF6D4}"/>
              </a:ext>
            </a:extLst>
          </p:cNvPr>
          <p:cNvPicPr>
            <a:picLocks noChangeAspect="1"/>
          </p:cNvPicPr>
          <p:nvPr/>
        </p:nvPicPr>
        <p:blipFill>
          <a:blip r:embed="rId7"/>
          <a:stretch>
            <a:fillRect/>
          </a:stretch>
        </p:blipFill>
        <p:spPr>
          <a:xfrm>
            <a:off x="252538" y="327739"/>
            <a:ext cx="586531" cy="430815"/>
          </a:xfrm>
          <a:prstGeom prst="rect">
            <a:avLst/>
          </a:prstGeom>
        </p:spPr>
      </p:pic>
    </p:spTree>
    <p:extLst>
      <p:ext uri="{BB962C8B-B14F-4D97-AF65-F5344CB8AC3E}">
        <p14:creationId xmlns:p14="http://schemas.microsoft.com/office/powerpoint/2010/main" val="408933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2574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8575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57359" y="3206220"/>
            <a:ext cx="2373900" cy="431400"/>
          </a:xfrm>
          <a:prstGeom prst="roundRect">
            <a:avLst>
              <a:gd name="adj" fmla="val 5742"/>
            </a:avLst>
          </a:prstGeom>
          <a:solidFill>
            <a:srgbClr val="787FF0"/>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399533" y="2242870"/>
            <a:ext cx="292069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63.3%</a:t>
            </a:r>
            <a:endParaRPr sz="4800" dirty="0"/>
          </a:p>
        </p:txBody>
      </p:sp>
      <p:sp>
        <p:nvSpPr>
          <p:cNvPr id="1201" name="Google Shape;1201;p44"/>
          <p:cNvSpPr txBox="1">
            <a:spLocks noGrp="1"/>
          </p:cNvSpPr>
          <p:nvPr>
            <p:ph type="subTitle" idx="1"/>
          </p:nvPr>
        </p:nvSpPr>
        <p:spPr>
          <a:xfrm>
            <a:off x="5924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Questions remain unanswered</a:t>
            </a:r>
            <a:endParaRPr dirty="0"/>
          </a:p>
        </p:txBody>
      </p:sp>
      <p:sp>
        <p:nvSpPr>
          <p:cNvPr id="1202" name="Google Shape;1202;p44"/>
          <p:cNvSpPr txBox="1">
            <a:spLocks noGrp="1"/>
          </p:cNvSpPr>
          <p:nvPr>
            <p:ph type="subTitle" idx="3"/>
          </p:nvPr>
        </p:nvSpPr>
        <p:spPr>
          <a:xfrm>
            <a:off x="3192509" y="387744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Needed Discussion forum</a:t>
            </a:r>
            <a:endParaRPr dirty="0"/>
          </a:p>
        </p:txBody>
      </p:sp>
      <p:sp>
        <p:nvSpPr>
          <p:cNvPr id="1203" name="Google Shape;1203;p44"/>
          <p:cNvSpPr txBox="1">
            <a:spLocks noGrp="1"/>
          </p:cNvSpPr>
          <p:nvPr>
            <p:ph type="subTitle" idx="4"/>
          </p:nvPr>
        </p:nvSpPr>
        <p:spPr>
          <a:xfrm>
            <a:off x="34197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a:t>
            </a:r>
            <a:endParaRPr dirty="0"/>
          </a:p>
        </p:txBody>
      </p:sp>
      <p:sp>
        <p:nvSpPr>
          <p:cNvPr id="1204" name="Google Shape;1204;p44"/>
          <p:cNvSpPr txBox="1">
            <a:spLocks noGrp="1"/>
          </p:cNvSpPr>
          <p:nvPr>
            <p:ph type="subTitle" idx="5"/>
          </p:nvPr>
        </p:nvSpPr>
        <p:spPr>
          <a:xfrm>
            <a:off x="5792608" y="3877445"/>
            <a:ext cx="285520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a:t>Like to read and write blogs related to college life</a:t>
            </a:r>
            <a:endParaRPr dirty="0"/>
          </a:p>
        </p:txBody>
      </p:sp>
      <p:sp>
        <p:nvSpPr>
          <p:cNvPr id="1205" name="Google Shape;1205;p44"/>
          <p:cNvSpPr txBox="1">
            <a:spLocks noGrp="1"/>
          </p:cNvSpPr>
          <p:nvPr>
            <p:ph type="subTitle" idx="6"/>
          </p:nvPr>
        </p:nvSpPr>
        <p:spPr>
          <a:xfrm>
            <a:off x="60198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a:t>
            </a:r>
            <a:endParaRPr dirty="0"/>
          </a:p>
        </p:txBody>
      </p:sp>
      <p:sp>
        <p:nvSpPr>
          <p:cNvPr id="1206" name="Google Shape;1206;p44"/>
          <p:cNvSpPr txBox="1">
            <a:spLocks noGrp="1"/>
          </p:cNvSpPr>
          <p:nvPr>
            <p:ph type="subTitle" idx="2"/>
          </p:nvPr>
        </p:nvSpPr>
        <p:spPr>
          <a:xfrm>
            <a:off x="819659" y="320622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Unanswered</a:t>
            </a:r>
            <a:endParaRPr dirty="0"/>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Statistics From Survey</a:t>
            </a:r>
            <a:endParaRPr dirty="0"/>
          </a:p>
        </p:txBody>
      </p:sp>
      <p:sp>
        <p:nvSpPr>
          <p:cNvPr id="1208" name="Google Shape;1208;p44"/>
          <p:cNvSpPr txBox="1">
            <a:spLocks noGrp="1"/>
          </p:cNvSpPr>
          <p:nvPr>
            <p:ph type="title" idx="8"/>
          </p:nvPr>
        </p:nvSpPr>
        <p:spPr>
          <a:xfrm>
            <a:off x="3198002" y="2242870"/>
            <a:ext cx="255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81.8%</a:t>
            </a:r>
            <a:endParaRPr sz="4800" dirty="0"/>
          </a:p>
        </p:txBody>
      </p:sp>
      <p:sp>
        <p:nvSpPr>
          <p:cNvPr id="1209" name="Google Shape;1209;p44"/>
          <p:cNvSpPr txBox="1">
            <a:spLocks noGrp="1"/>
          </p:cNvSpPr>
          <p:nvPr>
            <p:ph type="title" idx="9"/>
          </p:nvPr>
        </p:nvSpPr>
        <p:spPr>
          <a:xfrm>
            <a:off x="5792608" y="2242870"/>
            <a:ext cx="261856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45.5%</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7" name="Google Shape;567;p33"/>
          <p:cNvSpPr/>
          <p:nvPr/>
        </p:nvSpPr>
        <p:spPr>
          <a:xfrm>
            <a:off x="2989358" y="886470"/>
            <a:ext cx="2957786" cy="513168"/>
          </a:xfrm>
          <a:prstGeom prst="roundRect">
            <a:avLst>
              <a:gd name="adj" fmla="val 5742"/>
            </a:avLst>
          </a:prstGeom>
          <a:solidFill>
            <a:srgbClr val="9FF1B7"/>
          </a:solidFill>
          <a:ln w="28575" cap="flat" cmpd="sng">
            <a:solidFill>
              <a:srgbClr val="2D2E27"/>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txBox="1">
            <a:spLocks noGrp="1"/>
          </p:cNvSpPr>
          <p:nvPr>
            <p:ph type="subTitle" idx="2"/>
          </p:nvPr>
        </p:nvSpPr>
        <p:spPr>
          <a:xfrm>
            <a:off x="2989358" y="949456"/>
            <a:ext cx="3862044" cy="38719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Architecture Diagram</a:t>
            </a:r>
            <a:endParaRPr dirty="0"/>
          </a:p>
        </p:txBody>
      </p:sp>
      <p:pic>
        <p:nvPicPr>
          <p:cNvPr id="5" name="Picture 4">
            <a:extLst>
              <a:ext uri="{FF2B5EF4-FFF2-40B4-BE49-F238E27FC236}">
                <a16:creationId xmlns:a16="http://schemas.microsoft.com/office/drawing/2014/main" id="{864087D7-DBB3-4C6A-A60D-B257E66EBB6D}"/>
              </a:ext>
            </a:extLst>
          </p:cNvPr>
          <p:cNvPicPr>
            <a:picLocks noChangeAspect="1"/>
          </p:cNvPicPr>
          <p:nvPr/>
        </p:nvPicPr>
        <p:blipFill>
          <a:blip r:embed="rId3"/>
          <a:stretch>
            <a:fillRect/>
          </a:stretch>
        </p:blipFill>
        <p:spPr>
          <a:xfrm>
            <a:off x="439024" y="1810278"/>
            <a:ext cx="8286040" cy="2754633"/>
          </a:xfrm>
          <a:prstGeom prst="rect">
            <a:avLst/>
          </a:prstGeom>
        </p:spPr>
      </p:pic>
      <p:pic>
        <p:nvPicPr>
          <p:cNvPr id="6" name="Picture 5">
            <a:hlinkClick r:id="rId4"/>
            <a:extLst>
              <a:ext uri="{FF2B5EF4-FFF2-40B4-BE49-F238E27FC236}">
                <a16:creationId xmlns:a16="http://schemas.microsoft.com/office/drawing/2014/main" id="{77F41050-CBD0-489C-8B24-B08859399529}"/>
              </a:ext>
            </a:extLst>
          </p:cNvPr>
          <p:cNvPicPr>
            <a:picLocks noChangeAspect="1"/>
          </p:cNvPicPr>
          <p:nvPr/>
        </p:nvPicPr>
        <p:blipFill>
          <a:blip r:embed="rId5"/>
          <a:stretch>
            <a:fillRect/>
          </a:stretch>
        </p:blipFill>
        <p:spPr>
          <a:xfrm>
            <a:off x="287981" y="296523"/>
            <a:ext cx="586531" cy="430815"/>
          </a:xfrm>
          <a:prstGeom prst="rect">
            <a:avLst/>
          </a:prstGeom>
        </p:spPr>
      </p:pic>
    </p:spTree>
    <p:extLst>
      <p:ext uri="{BB962C8B-B14F-4D97-AF65-F5344CB8AC3E}">
        <p14:creationId xmlns:p14="http://schemas.microsoft.com/office/powerpoint/2010/main" val="527900155"/>
      </p:ext>
    </p:extLst>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704</Words>
  <Application>Microsoft Office PowerPoint</Application>
  <PresentationFormat>On-screen Show (16:9)</PresentationFormat>
  <Paragraphs>130</Paragraphs>
  <Slides>31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Roboto Condensed Light</vt:lpstr>
      <vt:lpstr>Inter</vt:lpstr>
      <vt:lpstr>Rubik Light</vt:lpstr>
      <vt:lpstr>Little Pop-Up Windows Meeting by Slidesgo</vt:lpstr>
      <vt:lpstr>GUPSHUP</vt:lpstr>
      <vt:lpstr>PowerPoint Presentation</vt:lpstr>
      <vt:lpstr>Contents</vt:lpstr>
      <vt:lpstr>PROBLEM DEFINITION</vt:lpstr>
      <vt:lpstr>OBJECTIVE</vt:lpstr>
      <vt:lpstr>DELIVERABLES</vt:lpstr>
      <vt:lpstr>PowerPoint Presentation</vt:lpstr>
      <vt:lpstr>63.3%</vt:lpstr>
      <vt:lpstr>PowerPoint Presentation</vt:lpstr>
      <vt:lpstr>Outline of implementation</vt:lpstr>
      <vt:lpstr>FUNCTIONALITIES</vt:lpstr>
      <vt:lpstr>PowerPoint Presentation</vt:lpstr>
      <vt:lpstr>Implemented Functionalities</vt:lpstr>
      <vt:lpstr>Implementation of suggestions given by faculties</vt:lpstr>
      <vt:lpstr>PowerPoint Presentation</vt:lpstr>
      <vt:lpstr>PowerPoint Presentation</vt:lpstr>
      <vt:lpstr>PowerPoint Presentation</vt:lpstr>
      <vt:lpstr>PowerPoint Presentation</vt:lpstr>
      <vt:lpstr>PowerPoint Presentation</vt:lpstr>
      <vt:lpstr>01. Login and Register</vt:lpstr>
      <vt:lpstr>02. Login</vt:lpstr>
      <vt:lpstr>03. New Post </vt:lpstr>
      <vt:lpstr>04. Landing(1)</vt:lpstr>
      <vt:lpstr>04. Landing(2)</vt:lpstr>
      <vt:lpstr>05. Profile</vt:lpstr>
      <vt:lpstr>06. Category-wise Posts</vt:lpstr>
      <vt:lpstr>07.Chat</vt:lpstr>
      <vt:lpstr>Future Scope</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GUPSHUP</dc:title>
  <dc:creator>Kashish Harisinghani</dc:creator>
  <cp:lastModifiedBy>Rushabh Gandhi</cp:lastModifiedBy>
  <cp:revision>29</cp:revision>
  <dcterms:modified xsi:type="dcterms:W3CDTF">2021-05-29T05:32:34Z</dcterms:modified>
</cp:coreProperties>
</file>